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</p:sldMasterIdLst>
  <p:notesMasterIdLst>
    <p:notesMasterId r:id="rId133"/>
  </p:notesMasterIdLst>
  <p:sldIdLst>
    <p:sldId id="256" r:id="rId2"/>
    <p:sldId id="259" r:id="rId3"/>
    <p:sldId id="260" r:id="rId4"/>
    <p:sldId id="380" r:id="rId5"/>
    <p:sldId id="381" r:id="rId6"/>
    <p:sldId id="382" r:id="rId7"/>
    <p:sldId id="383" r:id="rId8"/>
    <p:sldId id="384" r:id="rId9"/>
    <p:sldId id="385" r:id="rId10"/>
    <p:sldId id="315" r:id="rId11"/>
    <p:sldId id="386" r:id="rId12"/>
    <p:sldId id="425" r:id="rId13"/>
    <p:sldId id="426" r:id="rId14"/>
    <p:sldId id="314" r:id="rId15"/>
    <p:sldId id="272" r:id="rId16"/>
    <p:sldId id="326" r:id="rId17"/>
    <p:sldId id="452" r:id="rId18"/>
    <p:sldId id="312" r:id="rId19"/>
    <p:sldId id="325" r:id="rId20"/>
    <p:sldId id="279" r:id="rId21"/>
    <p:sldId id="316" r:id="rId22"/>
    <p:sldId id="322" r:id="rId23"/>
    <p:sldId id="319" r:id="rId24"/>
    <p:sldId id="321" r:id="rId25"/>
    <p:sldId id="320" r:id="rId26"/>
    <p:sldId id="338" r:id="rId27"/>
    <p:sldId id="342" r:id="rId28"/>
    <p:sldId id="341" r:id="rId29"/>
    <p:sldId id="340" r:id="rId30"/>
    <p:sldId id="339" r:id="rId31"/>
    <p:sldId id="274" r:id="rId32"/>
    <p:sldId id="275" r:id="rId33"/>
    <p:sldId id="359" r:id="rId34"/>
    <p:sldId id="358" r:id="rId35"/>
    <p:sldId id="357" r:id="rId36"/>
    <p:sldId id="356" r:id="rId37"/>
    <p:sldId id="300" r:id="rId38"/>
    <p:sldId id="355" r:id="rId39"/>
    <p:sldId id="354" r:id="rId40"/>
    <p:sldId id="353" r:id="rId41"/>
    <p:sldId id="352" r:id="rId42"/>
    <p:sldId id="351" r:id="rId43"/>
    <p:sldId id="350" r:id="rId44"/>
    <p:sldId id="347" r:id="rId45"/>
    <p:sldId id="348" r:id="rId46"/>
    <p:sldId id="298" r:id="rId47"/>
    <p:sldId id="346" r:id="rId48"/>
    <p:sldId id="345" r:id="rId49"/>
    <p:sldId id="344" r:id="rId50"/>
    <p:sldId id="311" r:id="rId51"/>
    <p:sldId id="332" r:id="rId52"/>
    <p:sldId id="330" r:id="rId53"/>
    <p:sldId id="333" r:id="rId54"/>
    <p:sldId id="334" r:id="rId55"/>
    <p:sldId id="329" r:id="rId56"/>
    <p:sldId id="436" r:id="rId57"/>
    <p:sldId id="379" r:id="rId58"/>
    <p:sldId id="378" r:id="rId59"/>
    <p:sldId id="373" r:id="rId60"/>
    <p:sldId id="377" r:id="rId61"/>
    <p:sldId id="376" r:id="rId62"/>
    <p:sldId id="375" r:id="rId63"/>
    <p:sldId id="374" r:id="rId64"/>
    <p:sldId id="371" r:id="rId65"/>
    <p:sldId id="281" r:id="rId66"/>
    <p:sldId id="370" r:id="rId67"/>
    <p:sldId id="369" r:id="rId68"/>
    <p:sldId id="368" r:id="rId69"/>
    <p:sldId id="367" r:id="rId70"/>
    <p:sldId id="366" r:id="rId71"/>
    <p:sldId id="387" r:id="rId72"/>
    <p:sldId id="299" r:id="rId73"/>
    <p:sldId id="364" r:id="rId74"/>
    <p:sldId id="363" r:id="rId75"/>
    <p:sldId id="362" r:id="rId76"/>
    <p:sldId id="361" r:id="rId77"/>
    <p:sldId id="388" r:id="rId78"/>
    <p:sldId id="437" r:id="rId79"/>
    <p:sldId id="438" r:id="rId80"/>
    <p:sldId id="439" r:id="rId81"/>
    <p:sldId id="440" r:id="rId82"/>
    <p:sldId id="441" r:id="rId83"/>
    <p:sldId id="442" r:id="rId84"/>
    <p:sldId id="443" r:id="rId85"/>
    <p:sldId id="444" r:id="rId86"/>
    <p:sldId id="445" r:id="rId87"/>
    <p:sldId id="446" r:id="rId88"/>
    <p:sldId id="447" r:id="rId89"/>
    <p:sldId id="448" r:id="rId90"/>
    <p:sldId id="449" r:id="rId91"/>
    <p:sldId id="450" r:id="rId92"/>
    <p:sldId id="258" r:id="rId93"/>
    <p:sldId id="269" r:id="rId94"/>
    <p:sldId id="406" r:id="rId95"/>
    <p:sldId id="270" r:id="rId96"/>
    <p:sldId id="405" r:id="rId97"/>
    <p:sldId id="404" r:id="rId98"/>
    <p:sldId id="403" r:id="rId99"/>
    <p:sldId id="283" r:id="rId100"/>
    <p:sldId id="408" r:id="rId101"/>
    <p:sldId id="407" r:id="rId102"/>
    <p:sldId id="284" r:id="rId103"/>
    <p:sldId id="412" r:id="rId104"/>
    <p:sldId id="411" r:id="rId105"/>
    <p:sldId id="410" r:id="rId106"/>
    <p:sldId id="409" r:id="rId107"/>
    <p:sldId id="282" r:id="rId108"/>
    <p:sldId id="417" r:id="rId109"/>
    <p:sldId id="416" r:id="rId110"/>
    <p:sldId id="415" r:id="rId111"/>
    <p:sldId id="414" r:id="rId112"/>
    <p:sldId id="413" r:id="rId113"/>
    <p:sldId id="419" r:id="rId114"/>
    <p:sldId id="418" r:id="rId115"/>
    <p:sldId id="433" r:id="rId116"/>
    <p:sldId id="434" r:id="rId117"/>
    <p:sldId id="435" r:id="rId118"/>
    <p:sldId id="421" r:id="rId119"/>
    <p:sldId id="287" r:id="rId120"/>
    <p:sldId id="427" r:id="rId121"/>
    <p:sldId id="428" r:id="rId122"/>
    <p:sldId id="429" r:id="rId123"/>
    <p:sldId id="430" r:id="rId124"/>
    <p:sldId id="431" r:id="rId125"/>
    <p:sldId id="432" r:id="rId126"/>
    <p:sldId id="420" r:id="rId127"/>
    <p:sldId id="422" r:id="rId128"/>
    <p:sldId id="423" r:id="rId129"/>
    <p:sldId id="424" r:id="rId130"/>
    <p:sldId id="290" r:id="rId131"/>
    <p:sldId id="291" r:id="rId1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6868"/>
    <a:srgbClr val="A500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637" autoAdjust="0"/>
    <p:restoredTop sz="87062" autoAdjust="0"/>
  </p:normalViewPr>
  <p:slideViewPr>
    <p:cSldViewPr snapToGrid="0">
      <p:cViewPr varScale="1">
        <p:scale>
          <a:sx n="60" d="100"/>
          <a:sy n="60" d="100"/>
        </p:scale>
        <p:origin x="96" y="1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26" Type="http://schemas.openxmlformats.org/officeDocument/2006/relationships/slide" Target="slides/slide125.xml"/><Relationship Id="rId13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13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7" Type="http://schemas.openxmlformats.org/officeDocument/2006/relationships/image" Target="../media/image79.png"/><Relationship Id="rId2" Type="http://schemas.openxmlformats.org/officeDocument/2006/relationships/image" Target="../media/image84.jpeg"/><Relationship Id="rId1" Type="http://schemas.openxmlformats.org/officeDocument/2006/relationships/image" Target="../media/image83.png"/><Relationship Id="rId6" Type="http://schemas.openxmlformats.org/officeDocument/2006/relationships/image" Target="../media/image88.jp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jpeg"/><Relationship Id="rId1" Type="http://schemas.openxmlformats.org/officeDocument/2006/relationships/image" Target="../media/image106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7" Type="http://schemas.openxmlformats.org/officeDocument/2006/relationships/image" Target="../media/image79.png"/><Relationship Id="rId2" Type="http://schemas.openxmlformats.org/officeDocument/2006/relationships/image" Target="../media/image84.jpeg"/><Relationship Id="rId1" Type="http://schemas.openxmlformats.org/officeDocument/2006/relationships/image" Target="../media/image83.png"/><Relationship Id="rId6" Type="http://schemas.openxmlformats.org/officeDocument/2006/relationships/image" Target="../media/image88.jp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jpeg"/><Relationship Id="rId1" Type="http://schemas.openxmlformats.org/officeDocument/2006/relationships/image" Target="../media/image106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9625236-FA0C-4703-8368-535101C2046F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F648447-83F6-4872-B825-0519A9BB3D10}">
      <dgm:prSet phldrT="[Text]"/>
      <dgm:spPr/>
      <dgm:t>
        <a:bodyPr/>
        <a:lstStyle/>
        <a:p>
          <a:r>
            <a:rPr lang="en-US" dirty="0" smtClean="0">
              <a:latin typeface="+mn-lt"/>
              <a:cs typeface="Arial" panose="020B0604020202020204" pitchFamily="34" charset="0"/>
            </a:rPr>
            <a:t>Supervisor: Mr. </a:t>
          </a:r>
          <a:r>
            <a:rPr lang="en-US" dirty="0" err="1" smtClean="0">
              <a:latin typeface="+mn-lt"/>
              <a:cs typeface="Arial" panose="020B0604020202020204" pitchFamily="34" charset="0"/>
            </a:rPr>
            <a:t>Kiều</a:t>
          </a:r>
          <a:r>
            <a:rPr lang="en-US" dirty="0" smtClean="0">
              <a:latin typeface="+mn-lt"/>
              <a:cs typeface="Arial" panose="020B0604020202020204" pitchFamily="34" charset="0"/>
            </a:rPr>
            <a:t> </a:t>
          </a:r>
          <a:r>
            <a:rPr lang="en-US" dirty="0" err="1" smtClean="0">
              <a:latin typeface="+mn-lt"/>
              <a:cs typeface="Arial" panose="020B0604020202020204" pitchFamily="34" charset="0"/>
            </a:rPr>
            <a:t>Trọng</a:t>
          </a:r>
          <a:r>
            <a:rPr lang="en-US" dirty="0" smtClean="0">
              <a:latin typeface="+mn-lt"/>
              <a:cs typeface="Arial" panose="020B0604020202020204" pitchFamily="34" charset="0"/>
            </a:rPr>
            <a:t> </a:t>
          </a:r>
          <a:r>
            <a:rPr lang="en-US" dirty="0" err="1" smtClean="0">
              <a:latin typeface="+mn-lt"/>
              <a:cs typeface="Arial" panose="020B0604020202020204" pitchFamily="34" charset="0"/>
            </a:rPr>
            <a:t>Khánh</a:t>
          </a:r>
          <a:endParaRPr lang="en-US" dirty="0">
            <a:latin typeface="+mn-lt"/>
            <a:cs typeface="Arial" panose="020B0604020202020204" pitchFamily="34" charset="0"/>
          </a:endParaRPr>
        </a:p>
      </dgm:t>
    </dgm:pt>
    <dgm:pt modelId="{DE8C56DC-7982-4DA6-B489-A56DEF1AB190}" type="parTrans" cxnId="{3B9758D1-F5FD-458F-A05F-74C6DA7CAF78}">
      <dgm:prSet/>
      <dgm:spPr/>
      <dgm:t>
        <a:bodyPr/>
        <a:lstStyle/>
        <a:p>
          <a:endParaRPr lang="en-US"/>
        </a:p>
      </dgm:t>
    </dgm:pt>
    <dgm:pt modelId="{8EADF364-F4AF-416E-8B3E-690B879E3A97}" type="sibTrans" cxnId="{3B9758D1-F5FD-458F-A05F-74C6DA7CAF78}">
      <dgm:prSet/>
      <dgm:spPr/>
      <dgm:t>
        <a:bodyPr/>
        <a:lstStyle/>
        <a:p>
          <a:endParaRPr lang="en-US"/>
        </a:p>
      </dgm:t>
    </dgm:pt>
    <dgm:pt modelId="{B35E2E0B-B42F-4F54-9430-56C1B565D473}">
      <dgm:prSet phldrT="[Text]"/>
      <dgm:spPr/>
      <dgm:t>
        <a:bodyPr/>
        <a:lstStyle/>
        <a:p>
          <a:r>
            <a:rPr lang="en-US" smtClean="0">
              <a:latin typeface="+mn-lt"/>
              <a:cs typeface="Arial" panose="020B0604020202020204" pitchFamily="34" charset="0"/>
            </a:rPr>
            <a:t>Võ Thị Minh Châu</a:t>
          </a:r>
          <a:endParaRPr lang="en-US" dirty="0">
            <a:latin typeface="+mn-lt"/>
            <a:cs typeface="Arial" panose="020B0604020202020204" pitchFamily="34" charset="0"/>
          </a:endParaRPr>
        </a:p>
      </dgm:t>
    </dgm:pt>
    <dgm:pt modelId="{0C6EBC8C-BD55-4310-9273-BB7DFC693365}" type="parTrans" cxnId="{4558DEF7-CFF3-4E3C-A2DC-08A720D1D577}">
      <dgm:prSet/>
      <dgm:spPr/>
      <dgm:t>
        <a:bodyPr/>
        <a:lstStyle/>
        <a:p>
          <a:endParaRPr lang="en-US"/>
        </a:p>
      </dgm:t>
    </dgm:pt>
    <dgm:pt modelId="{A5ABB20A-6DB7-4A7C-91BC-A5E035CE81A0}" type="sibTrans" cxnId="{4558DEF7-CFF3-4E3C-A2DC-08A720D1D577}">
      <dgm:prSet/>
      <dgm:spPr/>
      <dgm:t>
        <a:bodyPr/>
        <a:lstStyle/>
        <a:p>
          <a:endParaRPr lang="en-US"/>
        </a:p>
      </dgm:t>
    </dgm:pt>
    <dgm:pt modelId="{E0183A29-92E3-4524-A78C-9C3C8AE7187A}">
      <dgm:prSet phldrT="[Text]"/>
      <dgm:spPr/>
      <dgm:t>
        <a:bodyPr/>
        <a:lstStyle/>
        <a:p>
          <a:r>
            <a:rPr lang="en-US" smtClean="0">
              <a:latin typeface="+mn-lt"/>
              <a:cs typeface="Arial" panose="020B0604020202020204" pitchFamily="34" charset="0"/>
            </a:rPr>
            <a:t>Nguyễn Văn Hơn (Dropped out)</a:t>
          </a:r>
          <a:endParaRPr lang="en-US" dirty="0">
            <a:latin typeface="+mn-lt"/>
            <a:cs typeface="Arial" panose="020B0604020202020204" pitchFamily="34" charset="0"/>
          </a:endParaRPr>
        </a:p>
      </dgm:t>
    </dgm:pt>
    <dgm:pt modelId="{70F8F0F5-C691-4C63-B213-71AFEEA0FBA3}" type="parTrans" cxnId="{5B90C8EE-F580-413A-96F6-BF111D2105EF}">
      <dgm:prSet/>
      <dgm:spPr/>
      <dgm:t>
        <a:bodyPr/>
        <a:lstStyle/>
        <a:p>
          <a:endParaRPr lang="en-US"/>
        </a:p>
      </dgm:t>
    </dgm:pt>
    <dgm:pt modelId="{23C91236-37D2-4F0C-85E8-D44FF4B57EDA}" type="sibTrans" cxnId="{5B90C8EE-F580-413A-96F6-BF111D2105EF}">
      <dgm:prSet/>
      <dgm:spPr/>
      <dgm:t>
        <a:bodyPr/>
        <a:lstStyle/>
        <a:p>
          <a:endParaRPr lang="en-US"/>
        </a:p>
      </dgm:t>
    </dgm:pt>
    <dgm:pt modelId="{549C8F28-5069-4643-94A6-215BD588A341}">
      <dgm:prSet phldrT="[Text]"/>
      <dgm:spPr/>
      <dgm:t>
        <a:bodyPr/>
        <a:lstStyle/>
        <a:p>
          <a:r>
            <a:rPr lang="en-US" smtClean="0">
              <a:latin typeface="+mn-lt"/>
              <a:cs typeface="Arial" panose="020B0604020202020204" pitchFamily="34" charset="0"/>
            </a:rPr>
            <a:t>Đinh Hữu Toàn</a:t>
          </a:r>
          <a:endParaRPr lang="en-US" dirty="0">
            <a:latin typeface="+mn-lt"/>
            <a:cs typeface="Arial" panose="020B0604020202020204" pitchFamily="34" charset="0"/>
          </a:endParaRPr>
        </a:p>
      </dgm:t>
    </dgm:pt>
    <dgm:pt modelId="{E523015D-160B-4603-9757-86544B292774}" type="parTrans" cxnId="{AA98B8DD-37F7-432D-A64F-0400D25CD9BE}">
      <dgm:prSet/>
      <dgm:spPr/>
      <dgm:t>
        <a:bodyPr/>
        <a:lstStyle/>
        <a:p>
          <a:endParaRPr lang="en-US"/>
        </a:p>
      </dgm:t>
    </dgm:pt>
    <dgm:pt modelId="{BB25F3C9-1561-4F85-81C5-DDB0429C33FA}" type="sibTrans" cxnId="{AA98B8DD-37F7-432D-A64F-0400D25CD9BE}">
      <dgm:prSet/>
      <dgm:spPr/>
      <dgm:t>
        <a:bodyPr/>
        <a:lstStyle/>
        <a:p>
          <a:endParaRPr lang="en-US"/>
        </a:p>
      </dgm:t>
    </dgm:pt>
    <dgm:pt modelId="{158C5979-DF1B-488E-AA33-A986AEF13500}">
      <dgm:prSet phldrT="[Text]"/>
      <dgm:spPr/>
      <dgm:t>
        <a:bodyPr/>
        <a:lstStyle/>
        <a:p>
          <a:r>
            <a:rPr lang="en-US" smtClean="0">
              <a:latin typeface="+mn-lt"/>
              <a:cs typeface="Arial" panose="020B0604020202020204" pitchFamily="34" charset="0"/>
            </a:rPr>
            <a:t>Nguyễn Mạnh Khương</a:t>
          </a:r>
          <a:endParaRPr lang="en-US" dirty="0">
            <a:latin typeface="+mn-lt"/>
            <a:cs typeface="Arial" panose="020B0604020202020204" pitchFamily="34" charset="0"/>
          </a:endParaRPr>
        </a:p>
      </dgm:t>
    </dgm:pt>
    <dgm:pt modelId="{0ACEE4A4-E37C-4117-8828-61364D0E776F}" type="parTrans" cxnId="{8A6EB466-24B7-49A0-A3C9-E64FA3523585}">
      <dgm:prSet/>
      <dgm:spPr/>
      <dgm:t>
        <a:bodyPr/>
        <a:lstStyle/>
        <a:p>
          <a:endParaRPr lang="en-US"/>
        </a:p>
      </dgm:t>
    </dgm:pt>
    <dgm:pt modelId="{3CFEBFF4-C847-401E-9774-91193DDE8E04}" type="sibTrans" cxnId="{8A6EB466-24B7-49A0-A3C9-E64FA3523585}">
      <dgm:prSet/>
      <dgm:spPr/>
      <dgm:t>
        <a:bodyPr/>
        <a:lstStyle/>
        <a:p>
          <a:endParaRPr lang="en-US"/>
        </a:p>
      </dgm:t>
    </dgm:pt>
    <dgm:pt modelId="{7FBBA6F9-CBF9-4566-A161-47FFBEEE1A22}" type="pres">
      <dgm:prSet presAssocID="{69625236-FA0C-4703-8368-535101C2046F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711F457-3451-4C1F-835F-BEC84E53DF83}" type="pres">
      <dgm:prSet presAssocID="{4F648447-83F6-4872-B825-0519A9BB3D10}" presName="parentLin" presStyleCnt="0"/>
      <dgm:spPr/>
    </dgm:pt>
    <dgm:pt modelId="{3A92C613-57C1-4FAD-B87A-C3C8EBADDAFB}" type="pres">
      <dgm:prSet presAssocID="{4F648447-83F6-4872-B825-0519A9BB3D10}" presName="parentLeftMargin" presStyleLbl="node1" presStyleIdx="0" presStyleCnt="5"/>
      <dgm:spPr/>
      <dgm:t>
        <a:bodyPr/>
        <a:lstStyle/>
        <a:p>
          <a:endParaRPr lang="en-US"/>
        </a:p>
      </dgm:t>
    </dgm:pt>
    <dgm:pt modelId="{A5610C14-E0AA-4A9C-A2C2-61BB5F9CD5FE}" type="pres">
      <dgm:prSet presAssocID="{4F648447-83F6-4872-B825-0519A9BB3D10}" presName="parentText" presStyleLbl="node1" presStyleIdx="0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39F4CE9-AF03-410D-AE92-BF17480245C2}" type="pres">
      <dgm:prSet presAssocID="{4F648447-83F6-4872-B825-0519A9BB3D10}" presName="negativeSpace" presStyleCnt="0"/>
      <dgm:spPr/>
    </dgm:pt>
    <dgm:pt modelId="{7F97EF2C-D1D3-407C-B712-7E8F0B03591C}" type="pres">
      <dgm:prSet presAssocID="{4F648447-83F6-4872-B825-0519A9BB3D10}" presName="childText" presStyleLbl="conFgAcc1" presStyleIdx="0" presStyleCnt="5">
        <dgm:presLayoutVars>
          <dgm:bulletEnabled val="1"/>
        </dgm:presLayoutVars>
      </dgm:prSet>
      <dgm:spPr/>
    </dgm:pt>
    <dgm:pt modelId="{16B0CBB9-5251-4561-A7DF-25029BE57438}" type="pres">
      <dgm:prSet presAssocID="{8EADF364-F4AF-416E-8B3E-690B879E3A97}" presName="spaceBetweenRectangles" presStyleCnt="0"/>
      <dgm:spPr/>
    </dgm:pt>
    <dgm:pt modelId="{A12ED877-8B83-42B7-91EC-EF7A671548BE}" type="pres">
      <dgm:prSet presAssocID="{B35E2E0B-B42F-4F54-9430-56C1B565D473}" presName="parentLin" presStyleCnt="0"/>
      <dgm:spPr/>
    </dgm:pt>
    <dgm:pt modelId="{602CF4CE-33AC-426B-A2C7-1127A130D1F5}" type="pres">
      <dgm:prSet presAssocID="{B35E2E0B-B42F-4F54-9430-56C1B565D473}" presName="parentLeftMargin" presStyleLbl="node1" presStyleIdx="0" presStyleCnt="5"/>
      <dgm:spPr/>
      <dgm:t>
        <a:bodyPr/>
        <a:lstStyle/>
        <a:p>
          <a:endParaRPr lang="en-US"/>
        </a:p>
      </dgm:t>
    </dgm:pt>
    <dgm:pt modelId="{9997FC91-E67B-4F28-A3CB-5778A5EA7F65}" type="pres">
      <dgm:prSet presAssocID="{B35E2E0B-B42F-4F54-9430-56C1B565D473}" presName="parentText" presStyleLbl="node1" presStyleIdx="1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F50E3B5-D59E-449A-A0F3-1643FCE39AF2}" type="pres">
      <dgm:prSet presAssocID="{B35E2E0B-B42F-4F54-9430-56C1B565D473}" presName="negativeSpace" presStyleCnt="0"/>
      <dgm:spPr/>
    </dgm:pt>
    <dgm:pt modelId="{B76114F4-1452-489C-8950-3EF40BEA76C9}" type="pres">
      <dgm:prSet presAssocID="{B35E2E0B-B42F-4F54-9430-56C1B565D473}" presName="childText" presStyleLbl="conFgAcc1" presStyleIdx="1" presStyleCnt="5">
        <dgm:presLayoutVars>
          <dgm:bulletEnabled val="1"/>
        </dgm:presLayoutVars>
      </dgm:prSet>
      <dgm:spPr/>
    </dgm:pt>
    <dgm:pt modelId="{2410F5CF-B1FC-4607-9D63-20AAEE85A13C}" type="pres">
      <dgm:prSet presAssocID="{A5ABB20A-6DB7-4A7C-91BC-A5E035CE81A0}" presName="spaceBetweenRectangles" presStyleCnt="0"/>
      <dgm:spPr/>
    </dgm:pt>
    <dgm:pt modelId="{DDEE12B5-10D8-4AA2-9D76-1B4C7DD8F5B0}" type="pres">
      <dgm:prSet presAssocID="{E0183A29-92E3-4524-A78C-9C3C8AE7187A}" presName="parentLin" presStyleCnt="0"/>
      <dgm:spPr/>
    </dgm:pt>
    <dgm:pt modelId="{B2385FC7-008C-450D-9B9B-9F3BCFA4EEA4}" type="pres">
      <dgm:prSet presAssocID="{E0183A29-92E3-4524-A78C-9C3C8AE7187A}" presName="parentLeftMargin" presStyleLbl="node1" presStyleIdx="1" presStyleCnt="5"/>
      <dgm:spPr/>
      <dgm:t>
        <a:bodyPr/>
        <a:lstStyle/>
        <a:p>
          <a:endParaRPr lang="en-US"/>
        </a:p>
      </dgm:t>
    </dgm:pt>
    <dgm:pt modelId="{26107A49-F3E7-4FF8-987F-B52360DE0CF9}" type="pres">
      <dgm:prSet presAssocID="{E0183A29-92E3-4524-A78C-9C3C8AE7187A}" presName="parentText" presStyleLbl="node1" presStyleIdx="2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6BBB0CA-7B0F-43AA-B74B-310036E796FA}" type="pres">
      <dgm:prSet presAssocID="{E0183A29-92E3-4524-A78C-9C3C8AE7187A}" presName="negativeSpace" presStyleCnt="0"/>
      <dgm:spPr/>
    </dgm:pt>
    <dgm:pt modelId="{C68C39B0-AFAA-4F4C-8C62-75168747EDA9}" type="pres">
      <dgm:prSet presAssocID="{E0183A29-92E3-4524-A78C-9C3C8AE7187A}" presName="childText" presStyleLbl="conFgAcc1" presStyleIdx="2" presStyleCnt="5">
        <dgm:presLayoutVars>
          <dgm:bulletEnabled val="1"/>
        </dgm:presLayoutVars>
      </dgm:prSet>
      <dgm:spPr/>
    </dgm:pt>
    <dgm:pt modelId="{B69BFDB8-1767-42DD-A1A8-3CA77B8984C0}" type="pres">
      <dgm:prSet presAssocID="{23C91236-37D2-4F0C-85E8-D44FF4B57EDA}" presName="spaceBetweenRectangles" presStyleCnt="0"/>
      <dgm:spPr/>
    </dgm:pt>
    <dgm:pt modelId="{5F920ED0-BB32-45A7-BBEF-8137B5963380}" type="pres">
      <dgm:prSet presAssocID="{549C8F28-5069-4643-94A6-215BD588A341}" presName="parentLin" presStyleCnt="0"/>
      <dgm:spPr/>
    </dgm:pt>
    <dgm:pt modelId="{F588EF98-3A0C-4166-B17F-6F029B971328}" type="pres">
      <dgm:prSet presAssocID="{549C8F28-5069-4643-94A6-215BD588A341}" presName="parentLeftMargin" presStyleLbl="node1" presStyleIdx="2" presStyleCnt="5"/>
      <dgm:spPr/>
      <dgm:t>
        <a:bodyPr/>
        <a:lstStyle/>
        <a:p>
          <a:endParaRPr lang="en-US"/>
        </a:p>
      </dgm:t>
    </dgm:pt>
    <dgm:pt modelId="{7E196D49-A2A9-4C9E-96AB-923CC9BC339C}" type="pres">
      <dgm:prSet presAssocID="{549C8F28-5069-4643-94A6-215BD588A341}" presName="parentText" presStyleLbl="node1" presStyleIdx="3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D252092-00A4-4322-B456-FED31FD9F146}" type="pres">
      <dgm:prSet presAssocID="{549C8F28-5069-4643-94A6-215BD588A341}" presName="negativeSpace" presStyleCnt="0"/>
      <dgm:spPr/>
    </dgm:pt>
    <dgm:pt modelId="{32A26F07-CDDE-4F79-B11B-5969CD89CEDF}" type="pres">
      <dgm:prSet presAssocID="{549C8F28-5069-4643-94A6-215BD588A341}" presName="childText" presStyleLbl="conFgAcc1" presStyleIdx="3" presStyleCnt="5">
        <dgm:presLayoutVars>
          <dgm:bulletEnabled val="1"/>
        </dgm:presLayoutVars>
      </dgm:prSet>
      <dgm:spPr/>
    </dgm:pt>
    <dgm:pt modelId="{2AC8C1E6-0559-41C8-95F2-D6D1931A8E5C}" type="pres">
      <dgm:prSet presAssocID="{BB25F3C9-1561-4F85-81C5-DDB0429C33FA}" presName="spaceBetweenRectangles" presStyleCnt="0"/>
      <dgm:spPr/>
    </dgm:pt>
    <dgm:pt modelId="{34E8F61C-4DD7-40E2-A176-99CF20C51A9F}" type="pres">
      <dgm:prSet presAssocID="{158C5979-DF1B-488E-AA33-A986AEF13500}" presName="parentLin" presStyleCnt="0"/>
      <dgm:spPr/>
    </dgm:pt>
    <dgm:pt modelId="{0D2C0E57-D989-4F6C-8C8E-B0EE7DE27A1C}" type="pres">
      <dgm:prSet presAssocID="{158C5979-DF1B-488E-AA33-A986AEF13500}" presName="parentLeftMargin" presStyleLbl="node1" presStyleIdx="3" presStyleCnt="5"/>
      <dgm:spPr/>
      <dgm:t>
        <a:bodyPr/>
        <a:lstStyle/>
        <a:p>
          <a:endParaRPr lang="en-US"/>
        </a:p>
      </dgm:t>
    </dgm:pt>
    <dgm:pt modelId="{7C1901E6-FDBA-4CC7-AB56-D83CAE005503}" type="pres">
      <dgm:prSet presAssocID="{158C5979-DF1B-488E-AA33-A986AEF13500}" presName="parentText" presStyleLbl="node1" presStyleIdx="4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6898BA4-AD0E-4F09-924F-A012D55C6B15}" type="pres">
      <dgm:prSet presAssocID="{158C5979-DF1B-488E-AA33-A986AEF13500}" presName="negativeSpace" presStyleCnt="0"/>
      <dgm:spPr/>
    </dgm:pt>
    <dgm:pt modelId="{9210F838-80AB-491A-BF7F-79F02E5AF258}" type="pres">
      <dgm:prSet presAssocID="{158C5979-DF1B-488E-AA33-A986AEF13500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4558DEF7-CFF3-4E3C-A2DC-08A720D1D577}" srcId="{69625236-FA0C-4703-8368-535101C2046F}" destId="{B35E2E0B-B42F-4F54-9430-56C1B565D473}" srcOrd="1" destOrd="0" parTransId="{0C6EBC8C-BD55-4310-9273-BB7DFC693365}" sibTransId="{A5ABB20A-6DB7-4A7C-91BC-A5E035CE81A0}"/>
    <dgm:cxn modelId="{0C144B43-6BA0-4CF5-A748-38C7A16B9DEE}" type="presOf" srcId="{158C5979-DF1B-488E-AA33-A986AEF13500}" destId="{0D2C0E57-D989-4F6C-8C8E-B0EE7DE27A1C}" srcOrd="0" destOrd="0" presId="urn:microsoft.com/office/officeart/2005/8/layout/list1"/>
    <dgm:cxn modelId="{B6CA9F71-AD9D-432C-8619-488D2F838887}" type="presOf" srcId="{E0183A29-92E3-4524-A78C-9C3C8AE7187A}" destId="{B2385FC7-008C-450D-9B9B-9F3BCFA4EEA4}" srcOrd="0" destOrd="0" presId="urn:microsoft.com/office/officeart/2005/8/layout/list1"/>
    <dgm:cxn modelId="{9EEAEFB1-E00B-4862-913C-9B0D2EB45687}" type="presOf" srcId="{549C8F28-5069-4643-94A6-215BD588A341}" destId="{F588EF98-3A0C-4166-B17F-6F029B971328}" srcOrd="0" destOrd="0" presId="urn:microsoft.com/office/officeart/2005/8/layout/list1"/>
    <dgm:cxn modelId="{65602D68-AA86-4B06-BAED-59EC13274D14}" type="presOf" srcId="{E0183A29-92E3-4524-A78C-9C3C8AE7187A}" destId="{26107A49-F3E7-4FF8-987F-B52360DE0CF9}" srcOrd="1" destOrd="0" presId="urn:microsoft.com/office/officeart/2005/8/layout/list1"/>
    <dgm:cxn modelId="{D412A412-A92C-42F6-8F16-8648383C1067}" type="presOf" srcId="{4F648447-83F6-4872-B825-0519A9BB3D10}" destId="{3A92C613-57C1-4FAD-B87A-C3C8EBADDAFB}" srcOrd="0" destOrd="0" presId="urn:microsoft.com/office/officeart/2005/8/layout/list1"/>
    <dgm:cxn modelId="{267323B2-4101-4DF6-B3FE-808EE3384426}" type="presOf" srcId="{B35E2E0B-B42F-4F54-9430-56C1B565D473}" destId="{9997FC91-E67B-4F28-A3CB-5778A5EA7F65}" srcOrd="1" destOrd="0" presId="urn:microsoft.com/office/officeart/2005/8/layout/list1"/>
    <dgm:cxn modelId="{792D93CD-8238-4234-8A2B-C2D940544750}" type="presOf" srcId="{B35E2E0B-B42F-4F54-9430-56C1B565D473}" destId="{602CF4CE-33AC-426B-A2C7-1127A130D1F5}" srcOrd="0" destOrd="0" presId="urn:microsoft.com/office/officeart/2005/8/layout/list1"/>
    <dgm:cxn modelId="{94885454-028F-46E8-BC3A-9CF117F38A52}" type="presOf" srcId="{549C8F28-5069-4643-94A6-215BD588A341}" destId="{7E196D49-A2A9-4C9E-96AB-923CC9BC339C}" srcOrd="1" destOrd="0" presId="urn:microsoft.com/office/officeart/2005/8/layout/list1"/>
    <dgm:cxn modelId="{8F540CE0-B4FD-4D88-9E5F-62071F98AA76}" type="presOf" srcId="{158C5979-DF1B-488E-AA33-A986AEF13500}" destId="{7C1901E6-FDBA-4CC7-AB56-D83CAE005503}" srcOrd="1" destOrd="0" presId="urn:microsoft.com/office/officeart/2005/8/layout/list1"/>
    <dgm:cxn modelId="{3B9758D1-F5FD-458F-A05F-74C6DA7CAF78}" srcId="{69625236-FA0C-4703-8368-535101C2046F}" destId="{4F648447-83F6-4872-B825-0519A9BB3D10}" srcOrd="0" destOrd="0" parTransId="{DE8C56DC-7982-4DA6-B489-A56DEF1AB190}" sibTransId="{8EADF364-F4AF-416E-8B3E-690B879E3A97}"/>
    <dgm:cxn modelId="{8A6EB466-24B7-49A0-A3C9-E64FA3523585}" srcId="{69625236-FA0C-4703-8368-535101C2046F}" destId="{158C5979-DF1B-488E-AA33-A986AEF13500}" srcOrd="4" destOrd="0" parTransId="{0ACEE4A4-E37C-4117-8828-61364D0E776F}" sibTransId="{3CFEBFF4-C847-401E-9774-91193DDE8E04}"/>
    <dgm:cxn modelId="{AA98B8DD-37F7-432D-A64F-0400D25CD9BE}" srcId="{69625236-FA0C-4703-8368-535101C2046F}" destId="{549C8F28-5069-4643-94A6-215BD588A341}" srcOrd="3" destOrd="0" parTransId="{E523015D-160B-4603-9757-86544B292774}" sibTransId="{BB25F3C9-1561-4F85-81C5-DDB0429C33FA}"/>
    <dgm:cxn modelId="{86171388-1199-402A-8CD8-EB2ED9C06C04}" type="presOf" srcId="{4F648447-83F6-4872-B825-0519A9BB3D10}" destId="{A5610C14-E0AA-4A9C-A2C2-61BB5F9CD5FE}" srcOrd="1" destOrd="0" presId="urn:microsoft.com/office/officeart/2005/8/layout/list1"/>
    <dgm:cxn modelId="{5B90C8EE-F580-413A-96F6-BF111D2105EF}" srcId="{69625236-FA0C-4703-8368-535101C2046F}" destId="{E0183A29-92E3-4524-A78C-9C3C8AE7187A}" srcOrd="2" destOrd="0" parTransId="{70F8F0F5-C691-4C63-B213-71AFEEA0FBA3}" sibTransId="{23C91236-37D2-4F0C-85E8-D44FF4B57EDA}"/>
    <dgm:cxn modelId="{E9F2AE02-3EF7-4289-B917-C3DCA527FDA1}" type="presOf" srcId="{69625236-FA0C-4703-8368-535101C2046F}" destId="{7FBBA6F9-CBF9-4566-A161-47FFBEEE1A22}" srcOrd="0" destOrd="0" presId="urn:microsoft.com/office/officeart/2005/8/layout/list1"/>
    <dgm:cxn modelId="{2E0163E7-B709-458E-B268-FCF0F0F243A9}" type="presParOf" srcId="{7FBBA6F9-CBF9-4566-A161-47FFBEEE1A22}" destId="{0711F457-3451-4C1F-835F-BEC84E53DF83}" srcOrd="0" destOrd="0" presId="urn:microsoft.com/office/officeart/2005/8/layout/list1"/>
    <dgm:cxn modelId="{64ECD181-087C-4FF0-BDE3-FC4F5AC62E59}" type="presParOf" srcId="{0711F457-3451-4C1F-835F-BEC84E53DF83}" destId="{3A92C613-57C1-4FAD-B87A-C3C8EBADDAFB}" srcOrd="0" destOrd="0" presId="urn:microsoft.com/office/officeart/2005/8/layout/list1"/>
    <dgm:cxn modelId="{59CCD677-4275-4882-BC8D-B9AF59C31BE6}" type="presParOf" srcId="{0711F457-3451-4C1F-835F-BEC84E53DF83}" destId="{A5610C14-E0AA-4A9C-A2C2-61BB5F9CD5FE}" srcOrd="1" destOrd="0" presId="urn:microsoft.com/office/officeart/2005/8/layout/list1"/>
    <dgm:cxn modelId="{6231F445-EFA2-4951-B1C9-CD74DCA364BE}" type="presParOf" srcId="{7FBBA6F9-CBF9-4566-A161-47FFBEEE1A22}" destId="{339F4CE9-AF03-410D-AE92-BF17480245C2}" srcOrd="1" destOrd="0" presId="urn:microsoft.com/office/officeart/2005/8/layout/list1"/>
    <dgm:cxn modelId="{175A7CE9-4B5A-47D6-9BBF-E859477A2813}" type="presParOf" srcId="{7FBBA6F9-CBF9-4566-A161-47FFBEEE1A22}" destId="{7F97EF2C-D1D3-407C-B712-7E8F0B03591C}" srcOrd="2" destOrd="0" presId="urn:microsoft.com/office/officeart/2005/8/layout/list1"/>
    <dgm:cxn modelId="{357D8D29-8DA9-4A5A-AC9A-2C1EC619FA57}" type="presParOf" srcId="{7FBBA6F9-CBF9-4566-A161-47FFBEEE1A22}" destId="{16B0CBB9-5251-4561-A7DF-25029BE57438}" srcOrd="3" destOrd="0" presId="urn:microsoft.com/office/officeart/2005/8/layout/list1"/>
    <dgm:cxn modelId="{89B75FCB-C897-4BFC-8DD0-D7E7347C0486}" type="presParOf" srcId="{7FBBA6F9-CBF9-4566-A161-47FFBEEE1A22}" destId="{A12ED877-8B83-42B7-91EC-EF7A671548BE}" srcOrd="4" destOrd="0" presId="urn:microsoft.com/office/officeart/2005/8/layout/list1"/>
    <dgm:cxn modelId="{D91A6AF3-95B0-44AA-BFEB-A5520ADA8005}" type="presParOf" srcId="{A12ED877-8B83-42B7-91EC-EF7A671548BE}" destId="{602CF4CE-33AC-426B-A2C7-1127A130D1F5}" srcOrd="0" destOrd="0" presId="urn:microsoft.com/office/officeart/2005/8/layout/list1"/>
    <dgm:cxn modelId="{2F20BF25-ED9D-4EAE-866A-C0E020CCD3E6}" type="presParOf" srcId="{A12ED877-8B83-42B7-91EC-EF7A671548BE}" destId="{9997FC91-E67B-4F28-A3CB-5778A5EA7F65}" srcOrd="1" destOrd="0" presId="urn:microsoft.com/office/officeart/2005/8/layout/list1"/>
    <dgm:cxn modelId="{BA6D54F7-598B-4D11-9285-198F395F10B6}" type="presParOf" srcId="{7FBBA6F9-CBF9-4566-A161-47FFBEEE1A22}" destId="{2F50E3B5-D59E-449A-A0F3-1643FCE39AF2}" srcOrd="5" destOrd="0" presId="urn:microsoft.com/office/officeart/2005/8/layout/list1"/>
    <dgm:cxn modelId="{231DF87E-1043-40CB-A021-BAE6EFF7638D}" type="presParOf" srcId="{7FBBA6F9-CBF9-4566-A161-47FFBEEE1A22}" destId="{B76114F4-1452-489C-8950-3EF40BEA76C9}" srcOrd="6" destOrd="0" presId="urn:microsoft.com/office/officeart/2005/8/layout/list1"/>
    <dgm:cxn modelId="{6560DD0D-D49D-4C81-BE26-1ACD8463B2F5}" type="presParOf" srcId="{7FBBA6F9-CBF9-4566-A161-47FFBEEE1A22}" destId="{2410F5CF-B1FC-4607-9D63-20AAEE85A13C}" srcOrd="7" destOrd="0" presId="urn:microsoft.com/office/officeart/2005/8/layout/list1"/>
    <dgm:cxn modelId="{204CEEB3-B2F2-4302-8D48-4573D7BFF868}" type="presParOf" srcId="{7FBBA6F9-CBF9-4566-A161-47FFBEEE1A22}" destId="{DDEE12B5-10D8-4AA2-9D76-1B4C7DD8F5B0}" srcOrd="8" destOrd="0" presId="urn:microsoft.com/office/officeart/2005/8/layout/list1"/>
    <dgm:cxn modelId="{9C499E26-5913-4414-8E85-2D5F9831CBA1}" type="presParOf" srcId="{DDEE12B5-10D8-4AA2-9D76-1B4C7DD8F5B0}" destId="{B2385FC7-008C-450D-9B9B-9F3BCFA4EEA4}" srcOrd="0" destOrd="0" presId="urn:microsoft.com/office/officeart/2005/8/layout/list1"/>
    <dgm:cxn modelId="{4B5A8ED3-DEC4-4354-864E-66AB2CC48B4C}" type="presParOf" srcId="{DDEE12B5-10D8-4AA2-9D76-1B4C7DD8F5B0}" destId="{26107A49-F3E7-4FF8-987F-B52360DE0CF9}" srcOrd="1" destOrd="0" presId="urn:microsoft.com/office/officeart/2005/8/layout/list1"/>
    <dgm:cxn modelId="{1B86E80E-6AB8-41FA-BB80-D19BC8FEE216}" type="presParOf" srcId="{7FBBA6F9-CBF9-4566-A161-47FFBEEE1A22}" destId="{46BBB0CA-7B0F-43AA-B74B-310036E796FA}" srcOrd="9" destOrd="0" presId="urn:microsoft.com/office/officeart/2005/8/layout/list1"/>
    <dgm:cxn modelId="{BA3B2ED4-17D2-4E51-B30B-BF6A3A364AC2}" type="presParOf" srcId="{7FBBA6F9-CBF9-4566-A161-47FFBEEE1A22}" destId="{C68C39B0-AFAA-4F4C-8C62-75168747EDA9}" srcOrd="10" destOrd="0" presId="urn:microsoft.com/office/officeart/2005/8/layout/list1"/>
    <dgm:cxn modelId="{0B5705F0-A690-4BD3-9739-0474AA88DEE7}" type="presParOf" srcId="{7FBBA6F9-CBF9-4566-A161-47FFBEEE1A22}" destId="{B69BFDB8-1767-42DD-A1A8-3CA77B8984C0}" srcOrd="11" destOrd="0" presId="urn:microsoft.com/office/officeart/2005/8/layout/list1"/>
    <dgm:cxn modelId="{8747D00B-0FA5-42CD-A841-FE6A2EC4DE18}" type="presParOf" srcId="{7FBBA6F9-CBF9-4566-A161-47FFBEEE1A22}" destId="{5F920ED0-BB32-45A7-BBEF-8137B5963380}" srcOrd="12" destOrd="0" presId="urn:microsoft.com/office/officeart/2005/8/layout/list1"/>
    <dgm:cxn modelId="{64B22AE1-52AE-458F-B986-33D11D8C55B5}" type="presParOf" srcId="{5F920ED0-BB32-45A7-BBEF-8137B5963380}" destId="{F588EF98-3A0C-4166-B17F-6F029B971328}" srcOrd="0" destOrd="0" presId="urn:microsoft.com/office/officeart/2005/8/layout/list1"/>
    <dgm:cxn modelId="{3AF12519-32A2-48D0-8B1D-DD6F06FEBCBD}" type="presParOf" srcId="{5F920ED0-BB32-45A7-BBEF-8137B5963380}" destId="{7E196D49-A2A9-4C9E-96AB-923CC9BC339C}" srcOrd="1" destOrd="0" presId="urn:microsoft.com/office/officeart/2005/8/layout/list1"/>
    <dgm:cxn modelId="{389243C7-BDF8-499F-9D7C-A6A9A9812E81}" type="presParOf" srcId="{7FBBA6F9-CBF9-4566-A161-47FFBEEE1A22}" destId="{3D252092-00A4-4322-B456-FED31FD9F146}" srcOrd="13" destOrd="0" presId="urn:microsoft.com/office/officeart/2005/8/layout/list1"/>
    <dgm:cxn modelId="{61CF09E6-FD5B-4897-A6AD-0AEB6E093CD5}" type="presParOf" srcId="{7FBBA6F9-CBF9-4566-A161-47FFBEEE1A22}" destId="{32A26F07-CDDE-4F79-B11B-5969CD89CEDF}" srcOrd="14" destOrd="0" presId="urn:microsoft.com/office/officeart/2005/8/layout/list1"/>
    <dgm:cxn modelId="{216A212A-C6E0-4360-9CF1-545508819D21}" type="presParOf" srcId="{7FBBA6F9-CBF9-4566-A161-47FFBEEE1A22}" destId="{2AC8C1E6-0559-41C8-95F2-D6D1931A8E5C}" srcOrd="15" destOrd="0" presId="urn:microsoft.com/office/officeart/2005/8/layout/list1"/>
    <dgm:cxn modelId="{997AB5C3-4DB7-43F0-81EB-ACFA5B68C770}" type="presParOf" srcId="{7FBBA6F9-CBF9-4566-A161-47FFBEEE1A22}" destId="{34E8F61C-4DD7-40E2-A176-99CF20C51A9F}" srcOrd="16" destOrd="0" presId="urn:microsoft.com/office/officeart/2005/8/layout/list1"/>
    <dgm:cxn modelId="{593F06B6-26FC-4304-A908-FADFD1D2FBB0}" type="presParOf" srcId="{34E8F61C-4DD7-40E2-A176-99CF20C51A9F}" destId="{0D2C0E57-D989-4F6C-8C8E-B0EE7DE27A1C}" srcOrd="0" destOrd="0" presId="urn:microsoft.com/office/officeart/2005/8/layout/list1"/>
    <dgm:cxn modelId="{6F078A49-4D10-4758-A256-7227A95785F9}" type="presParOf" srcId="{34E8F61C-4DD7-40E2-A176-99CF20C51A9F}" destId="{7C1901E6-FDBA-4CC7-AB56-D83CAE005503}" srcOrd="1" destOrd="0" presId="urn:microsoft.com/office/officeart/2005/8/layout/list1"/>
    <dgm:cxn modelId="{9626A5AA-1DF6-47DC-82C8-DD552AEE03FB}" type="presParOf" srcId="{7FBBA6F9-CBF9-4566-A161-47FFBEEE1A22}" destId="{F6898BA4-AD0E-4F09-924F-A012D55C6B15}" srcOrd="17" destOrd="0" presId="urn:microsoft.com/office/officeart/2005/8/layout/list1"/>
    <dgm:cxn modelId="{19B26A16-9B87-4F27-9889-630C6403C01E}" type="presParOf" srcId="{7FBBA6F9-CBF9-4566-A161-47FFBEEE1A22}" destId="{9210F838-80AB-491A-BF7F-79F02E5AF258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726B740-0C05-4144-A1F9-A024323F8AD9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9322D86-849A-43F8-A924-659EE4EEEE76}">
      <dgm:prSet phldrT="[Text]"/>
      <dgm:spPr/>
      <dgm:t>
        <a:bodyPr/>
        <a:lstStyle/>
        <a:p>
          <a:r>
            <a:rPr lang="en-US" dirty="0" smtClean="0"/>
            <a:t>Scenario problem</a:t>
          </a:r>
          <a:endParaRPr lang="en-US" dirty="0"/>
        </a:p>
      </dgm:t>
    </dgm:pt>
    <dgm:pt modelId="{3BDA33E3-1DE7-457D-8FC2-93CD2A2DFB63}" type="parTrans" cxnId="{218DE165-3FF0-433B-AE40-0EE7452A8508}">
      <dgm:prSet/>
      <dgm:spPr/>
      <dgm:t>
        <a:bodyPr/>
        <a:lstStyle/>
        <a:p>
          <a:endParaRPr lang="en-US"/>
        </a:p>
      </dgm:t>
    </dgm:pt>
    <dgm:pt modelId="{DDC5A756-A533-4C94-8F13-6F2792E2EB3B}" type="sibTrans" cxnId="{218DE165-3FF0-433B-AE40-0EE7452A8508}">
      <dgm:prSet/>
      <dgm:spPr/>
      <dgm:t>
        <a:bodyPr/>
        <a:lstStyle/>
        <a:p>
          <a:endParaRPr lang="en-US"/>
        </a:p>
      </dgm:t>
    </dgm:pt>
    <dgm:pt modelId="{04FC1A18-3AEE-44E8-BCC4-2B4BC160C080}">
      <dgm:prSet phldrT="[Text]"/>
      <dgm:spPr/>
      <dgm:t>
        <a:bodyPr/>
        <a:lstStyle/>
        <a:p>
          <a:r>
            <a:rPr lang="en-US" dirty="0" smtClean="0"/>
            <a:t>Our solution</a:t>
          </a:r>
          <a:endParaRPr lang="en-US" dirty="0"/>
        </a:p>
      </dgm:t>
    </dgm:pt>
    <dgm:pt modelId="{42E0AA0A-B335-43E3-A760-771CEC460B0F}" type="parTrans" cxnId="{02B4397B-DAF4-4CBA-BFD1-9266DDF91675}">
      <dgm:prSet/>
      <dgm:spPr/>
      <dgm:t>
        <a:bodyPr/>
        <a:lstStyle/>
        <a:p>
          <a:endParaRPr lang="en-US"/>
        </a:p>
      </dgm:t>
    </dgm:pt>
    <dgm:pt modelId="{25DFE742-6352-4155-B5C6-EB3022833B15}" type="sibTrans" cxnId="{02B4397B-DAF4-4CBA-BFD1-9266DDF91675}">
      <dgm:prSet/>
      <dgm:spPr/>
      <dgm:t>
        <a:bodyPr/>
        <a:lstStyle/>
        <a:p>
          <a:endParaRPr lang="en-US"/>
        </a:p>
      </dgm:t>
    </dgm:pt>
    <dgm:pt modelId="{9709027D-CEAD-4074-8E4C-DAA78C29F27B}">
      <dgm:prSet phldrT="[Text]"/>
      <dgm:spPr/>
      <dgm:t>
        <a:bodyPr/>
        <a:lstStyle/>
        <a:p>
          <a:r>
            <a:rPr lang="en-US" dirty="0" smtClean="0"/>
            <a:t>Demonstration</a:t>
          </a:r>
          <a:endParaRPr lang="en-US" dirty="0"/>
        </a:p>
      </dgm:t>
    </dgm:pt>
    <dgm:pt modelId="{DA6FC23B-1C2A-4855-9B4A-D77F67AFF34E}" type="parTrans" cxnId="{8B6B14A6-EF09-4D49-A654-E93B16E84174}">
      <dgm:prSet/>
      <dgm:spPr/>
      <dgm:t>
        <a:bodyPr/>
        <a:lstStyle/>
        <a:p>
          <a:endParaRPr lang="en-US"/>
        </a:p>
      </dgm:t>
    </dgm:pt>
    <dgm:pt modelId="{56D0518A-2BBA-42FA-A137-5903288DD71E}" type="sibTrans" cxnId="{8B6B14A6-EF09-4D49-A654-E93B16E84174}">
      <dgm:prSet/>
      <dgm:spPr/>
      <dgm:t>
        <a:bodyPr/>
        <a:lstStyle/>
        <a:p>
          <a:endParaRPr lang="en-US"/>
        </a:p>
      </dgm:t>
    </dgm:pt>
    <dgm:pt modelId="{C688FB5B-A7AF-4BCC-8D4C-A9E4D96C3895}">
      <dgm:prSet phldrT="[Text]"/>
      <dgm:spPr/>
      <dgm:t>
        <a:bodyPr/>
        <a:lstStyle/>
        <a:p>
          <a:r>
            <a:rPr lang="en-US" dirty="0" smtClean="0"/>
            <a:t>Advantages and disadvantages of current solution</a:t>
          </a:r>
          <a:endParaRPr lang="en-US" dirty="0"/>
        </a:p>
      </dgm:t>
    </dgm:pt>
    <dgm:pt modelId="{6A09FF1C-6EEB-406F-8172-6AAF4ED49B6A}" type="parTrans" cxnId="{4D60BCAE-1233-49BD-A936-AE2902B38563}">
      <dgm:prSet/>
      <dgm:spPr/>
      <dgm:t>
        <a:bodyPr/>
        <a:lstStyle/>
        <a:p>
          <a:endParaRPr lang="en-US"/>
        </a:p>
      </dgm:t>
    </dgm:pt>
    <dgm:pt modelId="{2AA03A34-6623-4893-9177-7764C2F14300}" type="sibTrans" cxnId="{4D60BCAE-1233-49BD-A936-AE2902B38563}">
      <dgm:prSet/>
      <dgm:spPr/>
      <dgm:t>
        <a:bodyPr/>
        <a:lstStyle/>
        <a:p>
          <a:endParaRPr lang="en-US"/>
        </a:p>
      </dgm:t>
    </dgm:pt>
    <dgm:pt modelId="{08BB5156-7DFC-406D-BE87-DAA466E9EA90}">
      <dgm:prSet phldrT="[Text]"/>
      <dgm:spPr/>
      <dgm:t>
        <a:bodyPr/>
        <a:lstStyle/>
        <a:p>
          <a:r>
            <a:rPr lang="en-US" dirty="0" smtClean="0"/>
            <a:t>Questions and answers</a:t>
          </a:r>
          <a:endParaRPr lang="en-US" dirty="0"/>
        </a:p>
      </dgm:t>
    </dgm:pt>
    <dgm:pt modelId="{C97567AF-5550-40AE-8109-AA400E8992F4}" type="parTrans" cxnId="{F3E18DF1-B4A9-4E6C-BE23-83BC46951CF4}">
      <dgm:prSet/>
      <dgm:spPr/>
      <dgm:t>
        <a:bodyPr/>
        <a:lstStyle/>
        <a:p>
          <a:endParaRPr lang="en-US"/>
        </a:p>
      </dgm:t>
    </dgm:pt>
    <dgm:pt modelId="{55D8473F-8B86-4010-9BCD-2FC8ED8484E1}" type="sibTrans" cxnId="{F3E18DF1-B4A9-4E6C-BE23-83BC46951CF4}">
      <dgm:prSet/>
      <dgm:spPr/>
      <dgm:t>
        <a:bodyPr/>
        <a:lstStyle/>
        <a:p>
          <a:endParaRPr lang="en-US"/>
        </a:p>
      </dgm:t>
    </dgm:pt>
    <dgm:pt modelId="{E751E393-2383-4A1C-89F2-6AA939222364}">
      <dgm:prSet phldrT="[Text]"/>
      <dgm:spPr/>
      <dgm:t>
        <a:bodyPr/>
        <a:lstStyle/>
        <a:p>
          <a:r>
            <a:rPr lang="en-US" dirty="0" smtClean="0"/>
            <a:t>Future Plans</a:t>
          </a:r>
          <a:endParaRPr lang="en-US" dirty="0"/>
        </a:p>
      </dgm:t>
    </dgm:pt>
    <dgm:pt modelId="{3A7C2082-1FA6-40FE-BFC0-B7153B313957}" type="parTrans" cxnId="{1A550A03-9C63-43D5-9FBB-0C9C0069DDA9}">
      <dgm:prSet/>
      <dgm:spPr/>
      <dgm:t>
        <a:bodyPr/>
        <a:lstStyle/>
        <a:p>
          <a:endParaRPr lang="en-GB"/>
        </a:p>
      </dgm:t>
    </dgm:pt>
    <dgm:pt modelId="{318DF19E-8CD1-44B6-AB30-7ED9F6D6B8E5}" type="sibTrans" cxnId="{1A550A03-9C63-43D5-9FBB-0C9C0069DDA9}">
      <dgm:prSet/>
      <dgm:spPr/>
      <dgm:t>
        <a:bodyPr/>
        <a:lstStyle/>
        <a:p>
          <a:endParaRPr lang="en-GB"/>
        </a:p>
      </dgm:t>
    </dgm:pt>
    <dgm:pt modelId="{27D16682-F23F-437E-9A78-D9DC7CC56EE2}" type="pres">
      <dgm:prSet presAssocID="{0726B740-0C05-4144-A1F9-A024323F8AD9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061EB04F-DF25-4365-86FB-8BA1E55379A0}" type="pres">
      <dgm:prSet presAssocID="{0726B740-0C05-4144-A1F9-A024323F8AD9}" presName="Name1" presStyleCnt="0"/>
      <dgm:spPr/>
    </dgm:pt>
    <dgm:pt modelId="{092D2A00-8050-4D7E-BF89-B67BB1E34744}" type="pres">
      <dgm:prSet presAssocID="{0726B740-0C05-4144-A1F9-A024323F8AD9}" presName="cycle" presStyleCnt="0"/>
      <dgm:spPr/>
    </dgm:pt>
    <dgm:pt modelId="{025D23C1-F512-4782-8FF3-FC878BBA6912}" type="pres">
      <dgm:prSet presAssocID="{0726B740-0C05-4144-A1F9-A024323F8AD9}" presName="srcNode" presStyleLbl="node1" presStyleIdx="0" presStyleCnt="6"/>
      <dgm:spPr/>
    </dgm:pt>
    <dgm:pt modelId="{C910D5EA-8AFD-434E-8158-334518A10346}" type="pres">
      <dgm:prSet presAssocID="{0726B740-0C05-4144-A1F9-A024323F8AD9}" presName="conn" presStyleLbl="parChTrans1D2" presStyleIdx="0" presStyleCnt="1"/>
      <dgm:spPr/>
      <dgm:t>
        <a:bodyPr/>
        <a:lstStyle/>
        <a:p>
          <a:endParaRPr lang="en-US"/>
        </a:p>
      </dgm:t>
    </dgm:pt>
    <dgm:pt modelId="{A3923CCC-6B13-4791-B4DA-AA919213E84E}" type="pres">
      <dgm:prSet presAssocID="{0726B740-0C05-4144-A1F9-A024323F8AD9}" presName="extraNode" presStyleLbl="node1" presStyleIdx="0" presStyleCnt="6"/>
      <dgm:spPr/>
    </dgm:pt>
    <dgm:pt modelId="{5078ED92-3BE6-4B69-9081-C538FE19CCCD}" type="pres">
      <dgm:prSet presAssocID="{0726B740-0C05-4144-A1F9-A024323F8AD9}" presName="dstNode" presStyleLbl="node1" presStyleIdx="0" presStyleCnt="6"/>
      <dgm:spPr/>
    </dgm:pt>
    <dgm:pt modelId="{B7992BCE-B142-45A5-B992-B9BFD54A33DC}" type="pres">
      <dgm:prSet presAssocID="{C9322D86-849A-43F8-A924-659EE4EEEE76}" presName="text_1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6068C8E-F0F3-4AA7-9B25-F216D16955CE}" type="pres">
      <dgm:prSet presAssocID="{C9322D86-849A-43F8-A924-659EE4EEEE76}" presName="accent_1" presStyleCnt="0"/>
      <dgm:spPr/>
    </dgm:pt>
    <dgm:pt modelId="{C9E57088-7F31-4051-BBDF-42D864EC9EBE}" type="pres">
      <dgm:prSet presAssocID="{C9322D86-849A-43F8-A924-659EE4EEEE76}" presName="accentRepeatNode" presStyleLbl="solidFgAcc1" presStyleIdx="0" presStyleCnt="6"/>
      <dgm:spPr/>
    </dgm:pt>
    <dgm:pt modelId="{DBEA5A4D-DC1C-462E-A97D-F8D8F0DBA4EA}" type="pres">
      <dgm:prSet presAssocID="{04FC1A18-3AEE-44E8-BCC4-2B4BC160C080}" presName="text_2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E98C8303-3696-4D57-8805-3A30FA28B59C}" type="pres">
      <dgm:prSet presAssocID="{04FC1A18-3AEE-44E8-BCC4-2B4BC160C080}" presName="accent_2" presStyleCnt="0"/>
      <dgm:spPr/>
    </dgm:pt>
    <dgm:pt modelId="{3F9611C8-2EA6-4382-A181-A07FAC782B2A}" type="pres">
      <dgm:prSet presAssocID="{04FC1A18-3AEE-44E8-BCC4-2B4BC160C080}" presName="accentRepeatNode" presStyleLbl="solidFgAcc1" presStyleIdx="1" presStyleCnt="6"/>
      <dgm:spPr/>
    </dgm:pt>
    <dgm:pt modelId="{DEAD63F9-F31B-4458-82AD-896585277AE5}" type="pres">
      <dgm:prSet presAssocID="{9709027D-CEAD-4074-8E4C-DAA78C29F27B}" presName="text_3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ADCA30F6-A33A-4389-8E24-65AC774C1874}" type="pres">
      <dgm:prSet presAssocID="{9709027D-CEAD-4074-8E4C-DAA78C29F27B}" presName="accent_3" presStyleCnt="0"/>
      <dgm:spPr/>
    </dgm:pt>
    <dgm:pt modelId="{010430AD-B9EC-40B7-8F4B-70207320A234}" type="pres">
      <dgm:prSet presAssocID="{9709027D-CEAD-4074-8E4C-DAA78C29F27B}" presName="accentRepeatNode" presStyleLbl="solidFgAcc1" presStyleIdx="2" presStyleCnt="6"/>
      <dgm:spPr/>
    </dgm:pt>
    <dgm:pt modelId="{0535E955-B7AE-48FC-969B-539B2C245666}" type="pres">
      <dgm:prSet presAssocID="{C688FB5B-A7AF-4BCC-8D4C-A9E4D96C3895}" presName="text_4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376B905E-4578-4778-B00A-E196608BB85E}" type="pres">
      <dgm:prSet presAssocID="{C688FB5B-A7AF-4BCC-8D4C-A9E4D96C3895}" presName="accent_4" presStyleCnt="0"/>
      <dgm:spPr/>
    </dgm:pt>
    <dgm:pt modelId="{6FD9C734-BB88-4BF5-89B2-11AEF22AF11D}" type="pres">
      <dgm:prSet presAssocID="{C688FB5B-A7AF-4BCC-8D4C-A9E4D96C3895}" presName="accentRepeatNode" presStyleLbl="solidFgAcc1" presStyleIdx="3" presStyleCnt="6"/>
      <dgm:spPr/>
    </dgm:pt>
    <dgm:pt modelId="{5E7565C0-5287-4E4D-8626-67E866958165}" type="pres">
      <dgm:prSet presAssocID="{E751E393-2383-4A1C-89F2-6AA939222364}" presName="text_5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5048A7EA-3B0A-41BD-B450-059A9D55DE2D}" type="pres">
      <dgm:prSet presAssocID="{E751E393-2383-4A1C-89F2-6AA939222364}" presName="accent_5" presStyleCnt="0"/>
      <dgm:spPr/>
    </dgm:pt>
    <dgm:pt modelId="{EDBC188B-E862-403F-B5EF-6CB003C2307F}" type="pres">
      <dgm:prSet presAssocID="{E751E393-2383-4A1C-89F2-6AA939222364}" presName="accentRepeatNode" presStyleLbl="solidFgAcc1" presStyleIdx="4" presStyleCnt="6"/>
      <dgm:spPr/>
    </dgm:pt>
    <dgm:pt modelId="{FAB83880-1EBC-461E-8EE0-4812DFE2F361}" type="pres">
      <dgm:prSet presAssocID="{08BB5156-7DFC-406D-BE87-DAA466E9EA90}" presName="text_6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47340997-60FA-4BEF-B986-8FC60DCB8E1D}" type="pres">
      <dgm:prSet presAssocID="{08BB5156-7DFC-406D-BE87-DAA466E9EA90}" presName="accent_6" presStyleCnt="0"/>
      <dgm:spPr/>
    </dgm:pt>
    <dgm:pt modelId="{8123A840-A704-4828-A5B4-AE7CA5C16305}" type="pres">
      <dgm:prSet presAssocID="{08BB5156-7DFC-406D-BE87-DAA466E9EA90}" presName="accentRepeatNode" presStyleLbl="solidFgAcc1" presStyleIdx="5" presStyleCnt="6"/>
      <dgm:spPr/>
    </dgm:pt>
  </dgm:ptLst>
  <dgm:cxnLst>
    <dgm:cxn modelId="{95E8BAF9-1692-4F9B-B4CA-2D11AE1C78B2}" type="presOf" srcId="{08BB5156-7DFC-406D-BE87-DAA466E9EA90}" destId="{FAB83880-1EBC-461E-8EE0-4812DFE2F361}" srcOrd="0" destOrd="0" presId="urn:microsoft.com/office/officeart/2008/layout/VerticalCurvedList"/>
    <dgm:cxn modelId="{8B6B14A6-EF09-4D49-A654-E93B16E84174}" srcId="{0726B740-0C05-4144-A1F9-A024323F8AD9}" destId="{9709027D-CEAD-4074-8E4C-DAA78C29F27B}" srcOrd="2" destOrd="0" parTransId="{DA6FC23B-1C2A-4855-9B4A-D77F67AFF34E}" sibTransId="{56D0518A-2BBA-42FA-A137-5903288DD71E}"/>
    <dgm:cxn modelId="{087672AB-49A1-4F60-AE02-82243B40D04F}" type="presOf" srcId="{0726B740-0C05-4144-A1F9-A024323F8AD9}" destId="{27D16682-F23F-437E-9A78-D9DC7CC56EE2}" srcOrd="0" destOrd="0" presId="urn:microsoft.com/office/officeart/2008/layout/VerticalCurvedList"/>
    <dgm:cxn modelId="{0A4C0A15-D636-4140-AE39-F5F735027515}" type="presOf" srcId="{04FC1A18-3AEE-44E8-BCC4-2B4BC160C080}" destId="{DBEA5A4D-DC1C-462E-A97D-F8D8F0DBA4EA}" srcOrd="0" destOrd="0" presId="urn:microsoft.com/office/officeart/2008/layout/VerticalCurvedList"/>
    <dgm:cxn modelId="{06078276-BCF8-49F1-B01D-D1CF3B0E7463}" type="presOf" srcId="{9709027D-CEAD-4074-8E4C-DAA78C29F27B}" destId="{DEAD63F9-F31B-4458-82AD-896585277AE5}" srcOrd="0" destOrd="0" presId="urn:microsoft.com/office/officeart/2008/layout/VerticalCurvedList"/>
    <dgm:cxn modelId="{3EB65A62-1995-44B9-AC16-A8B2E3461557}" type="presOf" srcId="{DDC5A756-A533-4C94-8F13-6F2792E2EB3B}" destId="{C910D5EA-8AFD-434E-8158-334518A10346}" srcOrd="0" destOrd="0" presId="urn:microsoft.com/office/officeart/2008/layout/VerticalCurvedList"/>
    <dgm:cxn modelId="{36F2F9C8-F42D-4C30-BA93-2E06167D4499}" type="presOf" srcId="{C688FB5B-A7AF-4BCC-8D4C-A9E4D96C3895}" destId="{0535E955-B7AE-48FC-969B-539B2C245666}" srcOrd="0" destOrd="0" presId="urn:microsoft.com/office/officeart/2008/layout/VerticalCurvedList"/>
    <dgm:cxn modelId="{02B4397B-DAF4-4CBA-BFD1-9266DDF91675}" srcId="{0726B740-0C05-4144-A1F9-A024323F8AD9}" destId="{04FC1A18-3AEE-44E8-BCC4-2B4BC160C080}" srcOrd="1" destOrd="0" parTransId="{42E0AA0A-B335-43E3-A760-771CEC460B0F}" sibTransId="{25DFE742-6352-4155-B5C6-EB3022833B15}"/>
    <dgm:cxn modelId="{1A550A03-9C63-43D5-9FBB-0C9C0069DDA9}" srcId="{0726B740-0C05-4144-A1F9-A024323F8AD9}" destId="{E751E393-2383-4A1C-89F2-6AA939222364}" srcOrd="4" destOrd="0" parTransId="{3A7C2082-1FA6-40FE-BFC0-B7153B313957}" sibTransId="{318DF19E-8CD1-44B6-AB30-7ED9F6D6B8E5}"/>
    <dgm:cxn modelId="{899795B1-526C-4A47-A566-CA7B2EC365B7}" type="presOf" srcId="{E751E393-2383-4A1C-89F2-6AA939222364}" destId="{5E7565C0-5287-4E4D-8626-67E866958165}" srcOrd="0" destOrd="0" presId="urn:microsoft.com/office/officeart/2008/layout/VerticalCurvedList"/>
    <dgm:cxn modelId="{F3E18DF1-B4A9-4E6C-BE23-83BC46951CF4}" srcId="{0726B740-0C05-4144-A1F9-A024323F8AD9}" destId="{08BB5156-7DFC-406D-BE87-DAA466E9EA90}" srcOrd="5" destOrd="0" parTransId="{C97567AF-5550-40AE-8109-AA400E8992F4}" sibTransId="{55D8473F-8B86-4010-9BCD-2FC8ED8484E1}"/>
    <dgm:cxn modelId="{218DE165-3FF0-433B-AE40-0EE7452A8508}" srcId="{0726B740-0C05-4144-A1F9-A024323F8AD9}" destId="{C9322D86-849A-43F8-A924-659EE4EEEE76}" srcOrd="0" destOrd="0" parTransId="{3BDA33E3-1DE7-457D-8FC2-93CD2A2DFB63}" sibTransId="{DDC5A756-A533-4C94-8F13-6F2792E2EB3B}"/>
    <dgm:cxn modelId="{4D60BCAE-1233-49BD-A936-AE2902B38563}" srcId="{0726B740-0C05-4144-A1F9-A024323F8AD9}" destId="{C688FB5B-A7AF-4BCC-8D4C-A9E4D96C3895}" srcOrd="3" destOrd="0" parTransId="{6A09FF1C-6EEB-406F-8172-6AAF4ED49B6A}" sibTransId="{2AA03A34-6623-4893-9177-7764C2F14300}"/>
    <dgm:cxn modelId="{BE268CE4-EA9D-48DC-B4C4-0E57E8DC4A46}" type="presOf" srcId="{C9322D86-849A-43F8-A924-659EE4EEEE76}" destId="{B7992BCE-B142-45A5-B992-B9BFD54A33DC}" srcOrd="0" destOrd="0" presId="urn:microsoft.com/office/officeart/2008/layout/VerticalCurvedList"/>
    <dgm:cxn modelId="{E4520156-EFE5-4C4F-8912-6A2E53B4B7DF}" type="presParOf" srcId="{27D16682-F23F-437E-9A78-D9DC7CC56EE2}" destId="{061EB04F-DF25-4365-86FB-8BA1E55379A0}" srcOrd="0" destOrd="0" presId="urn:microsoft.com/office/officeart/2008/layout/VerticalCurvedList"/>
    <dgm:cxn modelId="{605BE33C-B897-403B-A15A-E7147A24B1E6}" type="presParOf" srcId="{061EB04F-DF25-4365-86FB-8BA1E55379A0}" destId="{092D2A00-8050-4D7E-BF89-B67BB1E34744}" srcOrd="0" destOrd="0" presId="urn:microsoft.com/office/officeart/2008/layout/VerticalCurvedList"/>
    <dgm:cxn modelId="{3C8C7266-18AC-4B92-90BB-1B7B33FD9DDA}" type="presParOf" srcId="{092D2A00-8050-4D7E-BF89-B67BB1E34744}" destId="{025D23C1-F512-4782-8FF3-FC878BBA6912}" srcOrd="0" destOrd="0" presId="urn:microsoft.com/office/officeart/2008/layout/VerticalCurvedList"/>
    <dgm:cxn modelId="{27D6D535-D314-4708-9049-FC6B549EADFE}" type="presParOf" srcId="{092D2A00-8050-4D7E-BF89-B67BB1E34744}" destId="{C910D5EA-8AFD-434E-8158-334518A10346}" srcOrd="1" destOrd="0" presId="urn:microsoft.com/office/officeart/2008/layout/VerticalCurvedList"/>
    <dgm:cxn modelId="{78E8F17B-4E9C-4ACF-81C2-23D18D587915}" type="presParOf" srcId="{092D2A00-8050-4D7E-BF89-B67BB1E34744}" destId="{A3923CCC-6B13-4791-B4DA-AA919213E84E}" srcOrd="2" destOrd="0" presId="urn:microsoft.com/office/officeart/2008/layout/VerticalCurvedList"/>
    <dgm:cxn modelId="{1948280F-9B4E-4260-B644-7F054A64009C}" type="presParOf" srcId="{092D2A00-8050-4D7E-BF89-B67BB1E34744}" destId="{5078ED92-3BE6-4B69-9081-C538FE19CCCD}" srcOrd="3" destOrd="0" presId="urn:microsoft.com/office/officeart/2008/layout/VerticalCurvedList"/>
    <dgm:cxn modelId="{58A0F4E6-4CD7-42C4-B815-0959E0D96183}" type="presParOf" srcId="{061EB04F-DF25-4365-86FB-8BA1E55379A0}" destId="{B7992BCE-B142-45A5-B992-B9BFD54A33DC}" srcOrd="1" destOrd="0" presId="urn:microsoft.com/office/officeart/2008/layout/VerticalCurvedList"/>
    <dgm:cxn modelId="{8A4A771E-756D-4677-9033-C0647B666DA6}" type="presParOf" srcId="{061EB04F-DF25-4365-86FB-8BA1E55379A0}" destId="{26068C8E-F0F3-4AA7-9B25-F216D16955CE}" srcOrd="2" destOrd="0" presId="urn:microsoft.com/office/officeart/2008/layout/VerticalCurvedList"/>
    <dgm:cxn modelId="{FFCD293B-E408-419E-992B-B40270E726ED}" type="presParOf" srcId="{26068C8E-F0F3-4AA7-9B25-F216D16955CE}" destId="{C9E57088-7F31-4051-BBDF-42D864EC9EBE}" srcOrd="0" destOrd="0" presId="urn:microsoft.com/office/officeart/2008/layout/VerticalCurvedList"/>
    <dgm:cxn modelId="{70FA2DB4-908A-4F0D-842C-9AC144888F1F}" type="presParOf" srcId="{061EB04F-DF25-4365-86FB-8BA1E55379A0}" destId="{DBEA5A4D-DC1C-462E-A97D-F8D8F0DBA4EA}" srcOrd="3" destOrd="0" presId="urn:microsoft.com/office/officeart/2008/layout/VerticalCurvedList"/>
    <dgm:cxn modelId="{011E026A-4F15-460C-AEFA-34E0CFA941FD}" type="presParOf" srcId="{061EB04F-DF25-4365-86FB-8BA1E55379A0}" destId="{E98C8303-3696-4D57-8805-3A30FA28B59C}" srcOrd="4" destOrd="0" presId="urn:microsoft.com/office/officeart/2008/layout/VerticalCurvedList"/>
    <dgm:cxn modelId="{30001722-BBB6-4FF6-8AFB-66F4D03C972C}" type="presParOf" srcId="{E98C8303-3696-4D57-8805-3A30FA28B59C}" destId="{3F9611C8-2EA6-4382-A181-A07FAC782B2A}" srcOrd="0" destOrd="0" presId="urn:microsoft.com/office/officeart/2008/layout/VerticalCurvedList"/>
    <dgm:cxn modelId="{C65B1D07-88D2-4DB5-A2BA-4C5265AFCAB4}" type="presParOf" srcId="{061EB04F-DF25-4365-86FB-8BA1E55379A0}" destId="{DEAD63F9-F31B-4458-82AD-896585277AE5}" srcOrd="5" destOrd="0" presId="urn:microsoft.com/office/officeart/2008/layout/VerticalCurvedList"/>
    <dgm:cxn modelId="{FB968F33-0525-4667-AC9D-257A66A84D04}" type="presParOf" srcId="{061EB04F-DF25-4365-86FB-8BA1E55379A0}" destId="{ADCA30F6-A33A-4389-8E24-65AC774C1874}" srcOrd="6" destOrd="0" presId="urn:microsoft.com/office/officeart/2008/layout/VerticalCurvedList"/>
    <dgm:cxn modelId="{B55E23EA-24E4-4A90-B718-80BBF94587C5}" type="presParOf" srcId="{ADCA30F6-A33A-4389-8E24-65AC774C1874}" destId="{010430AD-B9EC-40B7-8F4B-70207320A234}" srcOrd="0" destOrd="0" presId="urn:microsoft.com/office/officeart/2008/layout/VerticalCurvedList"/>
    <dgm:cxn modelId="{687FA254-E922-4970-87DD-BC9C31C0763A}" type="presParOf" srcId="{061EB04F-DF25-4365-86FB-8BA1E55379A0}" destId="{0535E955-B7AE-48FC-969B-539B2C245666}" srcOrd="7" destOrd="0" presId="urn:microsoft.com/office/officeart/2008/layout/VerticalCurvedList"/>
    <dgm:cxn modelId="{AF8D40CA-4AFC-45F8-B64E-F63808029362}" type="presParOf" srcId="{061EB04F-DF25-4365-86FB-8BA1E55379A0}" destId="{376B905E-4578-4778-B00A-E196608BB85E}" srcOrd="8" destOrd="0" presId="urn:microsoft.com/office/officeart/2008/layout/VerticalCurvedList"/>
    <dgm:cxn modelId="{DB8DEABA-18C8-4653-B45C-7366302C4346}" type="presParOf" srcId="{376B905E-4578-4778-B00A-E196608BB85E}" destId="{6FD9C734-BB88-4BF5-89B2-11AEF22AF11D}" srcOrd="0" destOrd="0" presId="urn:microsoft.com/office/officeart/2008/layout/VerticalCurvedList"/>
    <dgm:cxn modelId="{8BEC57C1-653F-4F26-A2C9-EA636D9865F4}" type="presParOf" srcId="{061EB04F-DF25-4365-86FB-8BA1E55379A0}" destId="{5E7565C0-5287-4E4D-8626-67E866958165}" srcOrd="9" destOrd="0" presId="urn:microsoft.com/office/officeart/2008/layout/VerticalCurvedList"/>
    <dgm:cxn modelId="{98058E96-C2CA-49FC-A43C-590A8B809619}" type="presParOf" srcId="{061EB04F-DF25-4365-86FB-8BA1E55379A0}" destId="{5048A7EA-3B0A-41BD-B450-059A9D55DE2D}" srcOrd="10" destOrd="0" presId="urn:microsoft.com/office/officeart/2008/layout/VerticalCurvedList"/>
    <dgm:cxn modelId="{CDC08287-E918-44B5-BB84-F1F8C07CE96B}" type="presParOf" srcId="{5048A7EA-3B0A-41BD-B450-059A9D55DE2D}" destId="{EDBC188B-E862-403F-B5EF-6CB003C2307F}" srcOrd="0" destOrd="0" presId="urn:microsoft.com/office/officeart/2008/layout/VerticalCurvedList"/>
    <dgm:cxn modelId="{3C5499E4-C1DF-4189-A1F3-09DC5B7B1765}" type="presParOf" srcId="{061EB04F-DF25-4365-86FB-8BA1E55379A0}" destId="{FAB83880-1EBC-461E-8EE0-4812DFE2F361}" srcOrd="11" destOrd="0" presId="urn:microsoft.com/office/officeart/2008/layout/VerticalCurvedList"/>
    <dgm:cxn modelId="{ABE9A61F-6D0E-467F-906F-1BF690CA951D}" type="presParOf" srcId="{061EB04F-DF25-4365-86FB-8BA1E55379A0}" destId="{47340997-60FA-4BEF-B986-8FC60DCB8E1D}" srcOrd="12" destOrd="0" presId="urn:microsoft.com/office/officeart/2008/layout/VerticalCurvedList"/>
    <dgm:cxn modelId="{62FEC91C-2493-4A5F-91E9-1EACA48732EB}" type="presParOf" srcId="{47340997-60FA-4BEF-B986-8FC60DCB8E1D}" destId="{8123A840-A704-4828-A5B4-AE7CA5C16305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94D11BF-2D98-4173-BACD-F1000D645904}" type="doc">
      <dgm:prSet loTypeId="urn:microsoft.com/office/officeart/2005/8/layout/pList1" loCatId="picture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04AD746E-8E68-4392-9A62-A2FC85A9D0C5}">
      <dgm:prSet phldrT="[Text]"/>
      <dgm:spPr/>
      <dgm:t>
        <a:bodyPr/>
        <a:lstStyle/>
        <a:p>
          <a:r>
            <a:rPr lang="en-US" dirty="0" smtClean="0"/>
            <a:t>Search</a:t>
          </a:r>
          <a:endParaRPr lang="en-GB" dirty="0"/>
        </a:p>
      </dgm:t>
    </dgm:pt>
    <dgm:pt modelId="{3D401397-142B-44CA-A59F-E3F0D189A84B}" type="parTrans" cxnId="{37B5463D-FF7A-46CC-95C1-C10C0C81A0E1}">
      <dgm:prSet/>
      <dgm:spPr/>
      <dgm:t>
        <a:bodyPr/>
        <a:lstStyle/>
        <a:p>
          <a:endParaRPr lang="en-GB"/>
        </a:p>
      </dgm:t>
    </dgm:pt>
    <dgm:pt modelId="{6D5C9105-0581-4715-9FD1-70D5A8D11C9C}" type="sibTrans" cxnId="{37B5463D-FF7A-46CC-95C1-C10C0C81A0E1}">
      <dgm:prSet/>
      <dgm:spPr/>
      <dgm:t>
        <a:bodyPr/>
        <a:lstStyle/>
        <a:p>
          <a:endParaRPr lang="en-GB"/>
        </a:p>
      </dgm:t>
    </dgm:pt>
    <dgm:pt modelId="{B16AD185-1391-4E39-9BAF-A732DB967608}">
      <dgm:prSet phldrT="[Text]"/>
      <dgm:spPr/>
      <dgm:t>
        <a:bodyPr/>
        <a:lstStyle/>
        <a:p>
          <a:r>
            <a:rPr lang="en-US" smtClean="0"/>
            <a:t>Report comment</a:t>
          </a:r>
          <a:endParaRPr lang="en-GB" dirty="0"/>
        </a:p>
      </dgm:t>
    </dgm:pt>
    <dgm:pt modelId="{D535AE7F-4A1D-4F50-AA42-BCA16F25D400}" type="parTrans" cxnId="{071CD12D-3139-42AC-B5F3-1BC8C6AE8D91}">
      <dgm:prSet/>
      <dgm:spPr/>
      <dgm:t>
        <a:bodyPr/>
        <a:lstStyle/>
        <a:p>
          <a:endParaRPr lang="en-GB"/>
        </a:p>
      </dgm:t>
    </dgm:pt>
    <dgm:pt modelId="{B7CBB414-2922-46D6-B611-97803FA2EA87}" type="sibTrans" cxnId="{071CD12D-3139-42AC-B5F3-1BC8C6AE8D91}">
      <dgm:prSet/>
      <dgm:spPr/>
      <dgm:t>
        <a:bodyPr/>
        <a:lstStyle/>
        <a:p>
          <a:endParaRPr lang="en-GB"/>
        </a:p>
      </dgm:t>
    </dgm:pt>
    <dgm:pt modelId="{C8464284-228C-4A68-B873-0718032E1E61}">
      <dgm:prSet phldrT="[Text]"/>
      <dgm:spPr/>
      <dgm:t>
        <a:bodyPr/>
        <a:lstStyle/>
        <a:p>
          <a:r>
            <a:rPr lang="en-US" smtClean="0"/>
            <a:t>Recommend product</a:t>
          </a:r>
          <a:endParaRPr lang="en-GB" dirty="0"/>
        </a:p>
      </dgm:t>
    </dgm:pt>
    <dgm:pt modelId="{AEAC7AAB-36D0-4D36-A21B-0E3C889E47D9}" type="parTrans" cxnId="{F2E58148-8F68-4995-B72E-F508C2F6AFEE}">
      <dgm:prSet/>
      <dgm:spPr/>
      <dgm:t>
        <a:bodyPr/>
        <a:lstStyle/>
        <a:p>
          <a:endParaRPr lang="en-GB"/>
        </a:p>
      </dgm:t>
    </dgm:pt>
    <dgm:pt modelId="{74753ABF-0F1C-41F7-A0EA-534D9E890088}" type="sibTrans" cxnId="{F2E58148-8F68-4995-B72E-F508C2F6AFEE}">
      <dgm:prSet/>
      <dgm:spPr/>
      <dgm:t>
        <a:bodyPr/>
        <a:lstStyle/>
        <a:p>
          <a:endParaRPr lang="en-GB"/>
        </a:p>
      </dgm:t>
    </dgm:pt>
    <dgm:pt modelId="{EB8E2426-CD8C-4827-8D73-43780F26B096}">
      <dgm:prSet phldrT="[Text]"/>
      <dgm:spPr/>
      <dgm:t>
        <a:bodyPr/>
        <a:lstStyle/>
        <a:p>
          <a:r>
            <a:rPr lang="en-GB" smtClean="0"/>
            <a:t>Classify comment</a:t>
          </a:r>
          <a:endParaRPr lang="en-GB" dirty="0"/>
        </a:p>
      </dgm:t>
    </dgm:pt>
    <dgm:pt modelId="{3BA39F35-25FE-4772-8E4B-7C8C6FC50D1B}" type="parTrans" cxnId="{4A0DA291-346E-4BBA-9E92-D7DACA693400}">
      <dgm:prSet/>
      <dgm:spPr/>
      <dgm:t>
        <a:bodyPr/>
        <a:lstStyle/>
        <a:p>
          <a:endParaRPr lang="en-GB"/>
        </a:p>
      </dgm:t>
    </dgm:pt>
    <dgm:pt modelId="{066302B2-E89D-448F-B700-E2FFB34D15C9}" type="sibTrans" cxnId="{4A0DA291-346E-4BBA-9E92-D7DACA693400}">
      <dgm:prSet/>
      <dgm:spPr/>
      <dgm:t>
        <a:bodyPr/>
        <a:lstStyle/>
        <a:p>
          <a:endParaRPr lang="en-GB"/>
        </a:p>
      </dgm:t>
    </dgm:pt>
    <dgm:pt modelId="{0332B7DE-AD17-4C1F-8900-FB918E76237C}">
      <dgm:prSet phldrT="[Text]"/>
      <dgm:spPr/>
      <dgm:t>
        <a:bodyPr/>
        <a:lstStyle/>
        <a:p>
          <a:r>
            <a:rPr lang="en-US" dirty="0" smtClean="0"/>
            <a:t>Import Excel</a:t>
          </a:r>
          <a:endParaRPr lang="en-GB" dirty="0"/>
        </a:p>
      </dgm:t>
    </dgm:pt>
    <dgm:pt modelId="{EF332AF7-8197-4800-BF05-75E1990B01F8}" type="parTrans" cxnId="{CE913807-4BBA-485A-B7C2-EB1E69388204}">
      <dgm:prSet/>
      <dgm:spPr/>
      <dgm:t>
        <a:bodyPr/>
        <a:lstStyle/>
        <a:p>
          <a:endParaRPr lang="en-GB"/>
        </a:p>
      </dgm:t>
    </dgm:pt>
    <dgm:pt modelId="{12F4197F-58D0-4E5A-BE66-7777118A1034}" type="sibTrans" cxnId="{CE913807-4BBA-485A-B7C2-EB1E69388204}">
      <dgm:prSet/>
      <dgm:spPr/>
      <dgm:t>
        <a:bodyPr/>
        <a:lstStyle/>
        <a:p>
          <a:endParaRPr lang="en-GB"/>
        </a:p>
      </dgm:t>
    </dgm:pt>
    <dgm:pt modelId="{64806512-A352-4211-9C17-EDDF656FF7A5}">
      <dgm:prSet phldrT="[Text]"/>
      <dgm:spPr/>
      <dgm:t>
        <a:bodyPr/>
        <a:lstStyle/>
        <a:p>
          <a:r>
            <a:rPr lang="en-US" dirty="0" smtClean="0"/>
            <a:t>Get data from web</a:t>
          </a:r>
          <a:endParaRPr lang="en-GB" dirty="0"/>
        </a:p>
      </dgm:t>
    </dgm:pt>
    <dgm:pt modelId="{01803FF9-4ECB-4116-AAAC-03CF9A47335F}" type="parTrans" cxnId="{63142466-3B28-47B0-9550-58E3E99F06C8}">
      <dgm:prSet/>
      <dgm:spPr/>
      <dgm:t>
        <a:bodyPr/>
        <a:lstStyle/>
        <a:p>
          <a:endParaRPr lang="en-GB"/>
        </a:p>
      </dgm:t>
    </dgm:pt>
    <dgm:pt modelId="{A0A1B041-A31A-4702-95A8-C00F0C40F985}" type="sibTrans" cxnId="{63142466-3B28-47B0-9550-58E3E99F06C8}">
      <dgm:prSet/>
      <dgm:spPr/>
      <dgm:t>
        <a:bodyPr/>
        <a:lstStyle/>
        <a:p>
          <a:endParaRPr lang="en-GB"/>
        </a:p>
      </dgm:t>
    </dgm:pt>
    <dgm:pt modelId="{718C467A-847A-4B70-BBBD-A1F0C172C58F}">
      <dgm:prSet phldrT="[Text]"/>
      <dgm:spPr/>
      <dgm:t>
        <a:bodyPr/>
        <a:lstStyle/>
        <a:p>
          <a:r>
            <a:rPr lang="en-GB" smtClean="0"/>
            <a:t>Mobile application</a:t>
          </a:r>
          <a:endParaRPr lang="en-GB" dirty="0"/>
        </a:p>
      </dgm:t>
    </dgm:pt>
    <dgm:pt modelId="{F9006E65-1DF8-485B-BE60-10465CF9C0C6}" type="parTrans" cxnId="{E223BD1D-FA1D-45EB-B029-78AFFC0C3491}">
      <dgm:prSet/>
      <dgm:spPr/>
      <dgm:t>
        <a:bodyPr/>
        <a:lstStyle/>
        <a:p>
          <a:endParaRPr lang="en-GB"/>
        </a:p>
      </dgm:t>
    </dgm:pt>
    <dgm:pt modelId="{29D0DBE8-8877-4EE0-8982-49B95F362E57}" type="sibTrans" cxnId="{E223BD1D-FA1D-45EB-B029-78AFFC0C3491}">
      <dgm:prSet/>
      <dgm:spPr/>
      <dgm:t>
        <a:bodyPr/>
        <a:lstStyle/>
        <a:p>
          <a:endParaRPr lang="en-GB"/>
        </a:p>
      </dgm:t>
    </dgm:pt>
    <dgm:pt modelId="{E9CC8302-00BD-4FDD-BBB3-EFB1ABC4C93C}" type="pres">
      <dgm:prSet presAssocID="{494D11BF-2D98-4173-BACD-F1000D645904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GB"/>
        </a:p>
      </dgm:t>
    </dgm:pt>
    <dgm:pt modelId="{8BB36275-E7F0-4A62-8059-5368D93228A2}" type="pres">
      <dgm:prSet presAssocID="{04AD746E-8E68-4392-9A62-A2FC85A9D0C5}" presName="compNode" presStyleCnt="0"/>
      <dgm:spPr/>
    </dgm:pt>
    <dgm:pt modelId="{38D94112-4B62-4450-BAB0-6C010E898920}" type="pres">
      <dgm:prSet presAssocID="{04AD746E-8E68-4392-9A62-A2FC85A9D0C5}" presName="pictRect" presStyleLbl="node1" presStyleIdx="0" presStyleCnt="7"/>
      <dgm:spPr>
        <a:blipFill dpi="0" rotWithShape="1"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15550" r="15550"/>
          </a:stretch>
        </a:blipFill>
      </dgm:spPr>
      <dgm:t>
        <a:bodyPr/>
        <a:lstStyle/>
        <a:p>
          <a:endParaRPr lang="en-US"/>
        </a:p>
      </dgm:t>
    </dgm:pt>
    <dgm:pt modelId="{50032E18-2E0A-4D65-A348-2C9C3E9B8328}" type="pres">
      <dgm:prSet presAssocID="{04AD746E-8E68-4392-9A62-A2FC85A9D0C5}" presName="textRect" presStyleLbl="revTx" presStyleIdx="0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FC755826-ECAD-4F40-B435-FEBA5291562C}" type="pres">
      <dgm:prSet presAssocID="{6D5C9105-0581-4715-9FD1-70D5A8D11C9C}" presName="sibTrans" presStyleLbl="sibTrans2D1" presStyleIdx="0" presStyleCnt="0"/>
      <dgm:spPr/>
      <dgm:t>
        <a:bodyPr/>
        <a:lstStyle/>
        <a:p>
          <a:endParaRPr lang="en-GB"/>
        </a:p>
      </dgm:t>
    </dgm:pt>
    <dgm:pt modelId="{5F1E0AA5-3E18-4D8E-9B0A-B3CCC142EC1C}" type="pres">
      <dgm:prSet presAssocID="{C8464284-228C-4A68-B873-0718032E1E61}" presName="compNode" presStyleCnt="0"/>
      <dgm:spPr/>
    </dgm:pt>
    <dgm:pt modelId="{36FAAB07-1BD4-42B4-8036-62B0F623ED4C}" type="pres">
      <dgm:prSet presAssocID="{C8464284-228C-4A68-B873-0718032E1E61}" presName="pictRect" presStyleLbl="node1" presStyleIdx="1" presStyleCnt="7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en-GB"/>
        </a:p>
      </dgm:t>
    </dgm:pt>
    <dgm:pt modelId="{AB026361-32AF-4200-8E3C-B6BC87A0F3C1}" type="pres">
      <dgm:prSet presAssocID="{C8464284-228C-4A68-B873-0718032E1E61}" presName="textRect" presStyleLbl="revTx" presStyleIdx="1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94E030C4-E9DF-4330-8488-9C7EEDE89341}" type="pres">
      <dgm:prSet presAssocID="{74753ABF-0F1C-41F7-A0EA-534D9E890088}" presName="sibTrans" presStyleLbl="sibTrans2D1" presStyleIdx="0" presStyleCnt="0"/>
      <dgm:spPr/>
      <dgm:t>
        <a:bodyPr/>
        <a:lstStyle/>
        <a:p>
          <a:endParaRPr lang="en-GB"/>
        </a:p>
      </dgm:t>
    </dgm:pt>
    <dgm:pt modelId="{742F499D-E874-47BF-B42F-0CE2A0FAE01D}" type="pres">
      <dgm:prSet presAssocID="{B16AD185-1391-4E39-9BAF-A732DB967608}" presName="compNode" presStyleCnt="0"/>
      <dgm:spPr/>
    </dgm:pt>
    <dgm:pt modelId="{DB4DFF25-2111-49EB-BC56-4ACC6D2E3C4A}" type="pres">
      <dgm:prSet presAssocID="{B16AD185-1391-4E39-9BAF-A732DB967608}" presName="pictRect" presStyleLbl="node1" presStyleIdx="2" presStyleCnt="7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E88444CE-513E-46DB-98BB-1DE2BC38E1BB}" type="pres">
      <dgm:prSet presAssocID="{B16AD185-1391-4E39-9BAF-A732DB967608}" presName="textRect" presStyleLbl="revTx" presStyleIdx="2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B757D4AA-FA2C-4215-8650-9A3D2455F1DC}" type="pres">
      <dgm:prSet presAssocID="{B7CBB414-2922-46D6-B611-97803FA2EA87}" presName="sibTrans" presStyleLbl="sibTrans2D1" presStyleIdx="0" presStyleCnt="0"/>
      <dgm:spPr/>
      <dgm:t>
        <a:bodyPr/>
        <a:lstStyle/>
        <a:p>
          <a:endParaRPr lang="en-GB"/>
        </a:p>
      </dgm:t>
    </dgm:pt>
    <dgm:pt modelId="{70F74CA5-9F6A-4B7A-9221-F4AD7AAC9A13}" type="pres">
      <dgm:prSet presAssocID="{718C467A-847A-4B70-BBBD-A1F0C172C58F}" presName="compNode" presStyleCnt="0"/>
      <dgm:spPr/>
    </dgm:pt>
    <dgm:pt modelId="{B77A94D5-558B-4298-8C2F-665637DEF3C5}" type="pres">
      <dgm:prSet presAssocID="{718C467A-847A-4B70-BBBD-A1F0C172C58F}" presName="pictRect" presStyleLbl="node1" presStyleIdx="3" presStyleCnt="7"/>
      <dgm:spPr>
        <a:blipFill dpi="0" rotWithShape="1"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32447" r="32447"/>
          </a:stretch>
        </a:blipFill>
      </dgm:spPr>
      <dgm:t>
        <a:bodyPr/>
        <a:lstStyle/>
        <a:p>
          <a:endParaRPr lang="en-GB"/>
        </a:p>
      </dgm:t>
    </dgm:pt>
    <dgm:pt modelId="{0DA19ACC-408E-4451-802F-CB6DD2B511B0}" type="pres">
      <dgm:prSet presAssocID="{718C467A-847A-4B70-BBBD-A1F0C172C58F}" presName="textRect" presStyleLbl="revTx" presStyleIdx="3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727ECDE9-FDCC-49DC-B5D7-440767CDB634}" type="pres">
      <dgm:prSet presAssocID="{29D0DBE8-8877-4EE0-8982-49B95F362E57}" presName="sibTrans" presStyleLbl="sibTrans2D1" presStyleIdx="0" presStyleCnt="0"/>
      <dgm:spPr/>
      <dgm:t>
        <a:bodyPr/>
        <a:lstStyle/>
        <a:p>
          <a:endParaRPr lang="en-US"/>
        </a:p>
      </dgm:t>
    </dgm:pt>
    <dgm:pt modelId="{9E92DAB2-612C-446B-B2AF-22AEB9B1AF59}" type="pres">
      <dgm:prSet presAssocID="{0332B7DE-AD17-4C1F-8900-FB918E76237C}" presName="compNode" presStyleCnt="0"/>
      <dgm:spPr/>
    </dgm:pt>
    <dgm:pt modelId="{42108F33-182C-4014-975C-104417C9CEFC}" type="pres">
      <dgm:prSet presAssocID="{0332B7DE-AD17-4C1F-8900-FB918E76237C}" presName="pictRect" presStyleLbl="node1" presStyleIdx="4" presStyleCnt="7"/>
      <dgm:spPr>
        <a:blipFill dpi="0" rotWithShape="1"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15550" r="15550"/>
          </a:stretch>
        </a:blipFill>
      </dgm:spPr>
      <dgm:t>
        <a:bodyPr/>
        <a:lstStyle/>
        <a:p>
          <a:endParaRPr lang="en-US"/>
        </a:p>
      </dgm:t>
    </dgm:pt>
    <dgm:pt modelId="{8ABD6398-AAB5-46D3-9A57-5E4F4E5ECD95}" type="pres">
      <dgm:prSet presAssocID="{0332B7DE-AD17-4C1F-8900-FB918E76237C}" presName="textRect" presStyleLbl="revTx" presStyleIdx="4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41EB32D3-93EB-4FAE-B4A4-4D1F97FDDD3C}" type="pres">
      <dgm:prSet presAssocID="{12F4197F-58D0-4E5A-BE66-7777118A1034}" presName="sibTrans" presStyleLbl="sibTrans2D1" presStyleIdx="0" presStyleCnt="0"/>
      <dgm:spPr/>
      <dgm:t>
        <a:bodyPr/>
        <a:lstStyle/>
        <a:p>
          <a:endParaRPr lang="en-GB"/>
        </a:p>
      </dgm:t>
    </dgm:pt>
    <dgm:pt modelId="{5B9D3B1C-667F-4852-B43C-13576FDA0E27}" type="pres">
      <dgm:prSet presAssocID="{64806512-A352-4211-9C17-EDDF656FF7A5}" presName="compNode" presStyleCnt="0"/>
      <dgm:spPr/>
    </dgm:pt>
    <dgm:pt modelId="{ACFFC79F-FF22-4C66-8CFB-521103AF6147}" type="pres">
      <dgm:prSet presAssocID="{64806512-A352-4211-9C17-EDDF656FF7A5}" presName="pictRect" presStyleLbl="node1" presStyleIdx="5" presStyleCnt="7"/>
      <dgm:spPr>
        <a:blipFill dpi="0" rotWithShape="1"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8870" r="8870"/>
          </a:stretch>
        </a:blipFill>
      </dgm:spPr>
      <dgm:t>
        <a:bodyPr/>
        <a:lstStyle/>
        <a:p>
          <a:endParaRPr lang="en-US"/>
        </a:p>
      </dgm:t>
    </dgm:pt>
    <dgm:pt modelId="{204C423E-AF9B-4804-A15C-59E7B5F55A52}" type="pres">
      <dgm:prSet presAssocID="{64806512-A352-4211-9C17-EDDF656FF7A5}" presName="textRect" presStyleLbl="revTx" presStyleIdx="5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BE11028A-865E-4681-AC0B-7E4B8FB4A1B8}" type="pres">
      <dgm:prSet presAssocID="{A0A1B041-A31A-4702-95A8-C00F0C40F985}" presName="sibTrans" presStyleLbl="sibTrans2D1" presStyleIdx="0" presStyleCnt="0"/>
      <dgm:spPr/>
      <dgm:t>
        <a:bodyPr/>
        <a:lstStyle/>
        <a:p>
          <a:endParaRPr lang="en-GB"/>
        </a:p>
      </dgm:t>
    </dgm:pt>
    <dgm:pt modelId="{A20DB61A-BD55-4719-AB15-EA00437C7B9E}" type="pres">
      <dgm:prSet presAssocID="{EB8E2426-CD8C-4827-8D73-43780F26B096}" presName="compNode" presStyleCnt="0"/>
      <dgm:spPr/>
    </dgm:pt>
    <dgm:pt modelId="{D32F9B4B-9249-48AA-963E-5BA76F4128CB}" type="pres">
      <dgm:prSet presAssocID="{EB8E2426-CD8C-4827-8D73-43780F26B096}" presName="pictRect" presStyleLbl="node1" presStyleIdx="6" presStyleCnt="7"/>
      <dgm:spPr>
        <a:blipFill rotWithShape="1">
          <a:blip xmlns:r="http://schemas.openxmlformats.org/officeDocument/2006/relationships" r:embed="rId7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53025DAB-3932-4FE1-BFF4-ED1A6BFC410C}" type="pres">
      <dgm:prSet presAssocID="{EB8E2426-CD8C-4827-8D73-43780F26B096}" presName="textRect" presStyleLbl="revTx" presStyleIdx="6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071CD12D-3139-42AC-B5F3-1BC8C6AE8D91}" srcId="{494D11BF-2D98-4173-BACD-F1000D645904}" destId="{B16AD185-1391-4E39-9BAF-A732DB967608}" srcOrd="2" destOrd="0" parTransId="{D535AE7F-4A1D-4F50-AA42-BCA16F25D400}" sibTransId="{B7CBB414-2922-46D6-B611-97803FA2EA87}"/>
    <dgm:cxn modelId="{3437D825-C097-4E35-BC06-52192B0A8728}" type="presOf" srcId="{74753ABF-0F1C-41F7-A0EA-534D9E890088}" destId="{94E030C4-E9DF-4330-8488-9C7EEDE89341}" srcOrd="0" destOrd="0" presId="urn:microsoft.com/office/officeart/2005/8/layout/pList1"/>
    <dgm:cxn modelId="{4A0DA291-346E-4BBA-9E92-D7DACA693400}" srcId="{494D11BF-2D98-4173-BACD-F1000D645904}" destId="{EB8E2426-CD8C-4827-8D73-43780F26B096}" srcOrd="6" destOrd="0" parTransId="{3BA39F35-25FE-4772-8E4B-7C8C6FC50D1B}" sibTransId="{066302B2-E89D-448F-B700-E2FFB34D15C9}"/>
    <dgm:cxn modelId="{F3369171-3A2C-4028-A83B-DF6695A587A3}" type="presOf" srcId="{B7CBB414-2922-46D6-B611-97803FA2EA87}" destId="{B757D4AA-FA2C-4215-8650-9A3D2455F1DC}" srcOrd="0" destOrd="0" presId="urn:microsoft.com/office/officeart/2005/8/layout/pList1"/>
    <dgm:cxn modelId="{78FAA538-5E14-487B-9E3D-FA36A1436330}" type="presOf" srcId="{6D5C9105-0581-4715-9FD1-70D5A8D11C9C}" destId="{FC755826-ECAD-4F40-B435-FEBA5291562C}" srcOrd="0" destOrd="0" presId="urn:microsoft.com/office/officeart/2005/8/layout/pList1"/>
    <dgm:cxn modelId="{E0D143D1-4A3A-4B2C-A742-88414D7624D7}" type="presOf" srcId="{494D11BF-2D98-4173-BACD-F1000D645904}" destId="{E9CC8302-00BD-4FDD-BBB3-EFB1ABC4C93C}" srcOrd="0" destOrd="0" presId="urn:microsoft.com/office/officeart/2005/8/layout/pList1"/>
    <dgm:cxn modelId="{CE913807-4BBA-485A-B7C2-EB1E69388204}" srcId="{494D11BF-2D98-4173-BACD-F1000D645904}" destId="{0332B7DE-AD17-4C1F-8900-FB918E76237C}" srcOrd="4" destOrd="0" parTransId="{EF332AF7-8197-4800-BF05-75E1990B01F8}" sibTransId="{12F4197F-58D0-4E5A-BE66-7777118A1034}"/>
    <dgm:cxn modelId="{C44143D7-FBE7-41E1-A829-12F97427AA87}" type="presOf" srcId="{A0A1B041-A31A-4702-95A8-C00F0C40F985}" destId="{BE11028A-865E-4681-AC0B-7E4B8FB4A1B8}" srcOrd="0" destOrd="0" presId="urn:microsoft.com/office/officeart/2005/8/layout/pList1"/>
    <dgm:cxn modelId="{F3782714-5CB1-4691-BA1F-2D66E8172B43}" type="presOf" srcId="{12F4197F-58D0-4E5A-BE66-7777118A1034}" destId="{41EB32D3-93EB-4FAE-B4A4-4D1F97FDDD3C}" srcOrd="0" destOrd="0" presId="urn:microsoft.com/office/officeart/2005/8/layout/pList1"/>
    <dgm:cxn modelId="{1567A7CA-1000-4B40-A959-5AD768E4C9E2}" type="presOf" srcId="{29D0DBE8-8877-4EE0-8982-49B95F362E57}" destId="{727ECDE9-FDCC-49DC-B5D7-440767CDB634}" srcOrd="0" destOrd="0" presId="urn:microsoft.com/office/officeart/2005/8/layout/pList1"/>
    <dgm:cxn modelId="{F2E58148-8F68-4995-B72E-F508C2F6AFEE}" srcId="{494D11BF-2D98-4173-BACD-F1000D645904}" destId="{C8464284-228C-4A68-B873-0718032E1E61}" srcOrd="1" destOrd="0" parTransId="{AEAC7AAB-36D0-4D36-A21B-0E3C889E47D9}" sibTransId="{74753ABF-0F1C-41F7-A0EA-534D9E890088}"/>
    <dgm:cxn modelId="{364E61AC-0AEA-4171-82A2-D3D972F078BC}" type="presOf" srcId="{64806512-A352-4211-9C17-EDDF656FF7A5}" destId="{204C423E-AF9B-4804-A15C-59E7B5F55A52}" srcOrd="0" destOrd="0" presId="urn:microsoft.com/office/officeart/2005/8/layout/pList1"/>
    <dgm:cxn modelId="{1134F625-C898-458E-8693-E94C7E762231}" type="presOf" srcId="{04AD746E-8E68-4392-9A62-A2FC85A9D0C5}" destId="{50032E18-2E0A-4D65-A348-2C9C3E9B8328}" srcOrd="0" destOrd="0" presId="urn:microsoft.com/office/officeart/2005/8/layout/pList1"/>
    <dgm:cxn modelId="{1933ABF9-578F-4A6F-BE02-B02C13986F05}" type="presOf" srcId="{B16AD185-1391-4E39-9BAF-A732DB967608}" destId="{E88444CE-513E-46DB-98BB-1DE2BC38E1BB}" srcOrd="0" destOrd="0" presId="urn:microsoft.com/office/officeart/2005/8/layout/pList1"/>
    <dgm:cxn modelId="{8919A22B-759F-427A-898E-52DF55B1572F}" type="presOf" srcId="{718C467A-847A-4B70-BBBD-A1F0C172C58F}" destId="{0DA19ACC-408E-4451-802F-CB6DD2B511B0}" srcOrd="0" destOrd="0" presId="urn:microsoft.com/office/officeart/2005/8/layout/pList1"/>
    <dgm:cxn modelId="{5C0905E0-D3F6-4E45-A3B3-9598C072309B}" type="presOf" srcId="{C8464284-228C-4A68-B873-0718032E1E61}" destId="{AB026361-32AF-4200-8E3C-B6BC87A0F3C1}" srcOrd="0" destOrd="0" presId="urn:microsoft.com/office/officeart/2005/8/layout/pList1"/>
    <dgm:cxn modelId="{37B5463D-FF7A-46CC-95C1-C10C0C81A0E1}" srcId="{494D11BF-2D98-4173-BACD-F1000D645904}" destId="{04AD746E-8E68-4392-9A62-A2FC85A9D0C5}" srcOrd="0" destOrd="0" parTransId="{3D401397-142B-44CA-A59F-E3F0D189A84B}" sibTransId="{6D5C9105-0581-4715-9FD1-70D5A8D11C9C}"/>
    <dgm:cxn modelId="{93CC7C4C-DEAB-413E-80EE-BFE419E002A6}" type="presOf" srcId="{0332B7DE-AD17-4C1F-8900-FB918E76237C}" destId="{8ABD6398-AAB5-46D3-9A57-5E4F4E5ECD95}" srcOrd="0" destOrd="0" presId="urn:microsoft.com/office/officeart/2005/8/layout/pList1"/>
    <dgm:cxn modelId="{63142466-3B28-47B0-9550-58E3E99F06C8}" srcId="{494D11BF-2D98-4173-BACD-F1000D645904}" destId="{64806512-A352-4211-9C17-EDDF656FF7A5}" srcOrd="5" destOrd="0" parTransId="{01803FF9-4ECB-4116-AAAC-03CF9A47335F}" sibTransId="{A0A1B041-A31A-4702-95A8-C00F0C40F985}"/>
    <dgm:cxn modelId="{9F30E1C6-8A2A-4E2A-B4B4-4C98C3F06EDF}" type="presOf" srcId="{EB8E2426-CD8C-4827-8D73-43780F26B096}" destId="{53025DAB-3932-4FE1-BFF4-ED1A6BFC410C}" srcOrd="0" destOrd="0" presId="urn:microsoft.com/office/officeart/2005/8/layout/pList1"/>
    <dgm:cxn modelId="{E223BD1D-FA1D-45EB-B029-78AFFC0C3491}" srcId="{494D11BF-2D98-4173-BACD-F1000D645904}" destId="{718C467A-847A-4B70-BBBD-A1F0C172C58F}" srcOrd="3" destOrd="0" parTransId="{F9006E65-1DF8-485B-BE60-10465CF9C0C6}" sibTransId="{29D0DBE8-8877-4EE0-8982-49B95F362E57}"/>
    <dgm:cxn modelId="{886618E5-80F3-402A-AE6C-E055DE06F14E}" type="presParOf" srcId="{E9CC8302-00BD-4FDD-BBB3-EFB1ABC4C93C}" destId="{8BB36275-E7F0-4A62-8059-5368D93228A2}" srcOrd="0" destOrd="0" presId="urn:microsoft.com/office/officeart/2005/8/layout/pList1"/>
    <dgm:cxn modelId="{693EDD9F-6431-44A4-A8EA-E38254C6424E}" type="presParOf" srcId="{8BB36275-E7F0-4A62-8059-5368D93228A2}" destId="{38D94112-4B62-4450-BAB0-6C010E898920}" srcOrd="0" destOrd="0" presId="urn:microsoft.com/office/officeart/2005/8/layout/pList1"/>
    <dgm:cxn modelId="{F600AF58-5C0D-4BB3-9168-D621D9628FCF}" type="presParOf" srcId="{8BB36275-E7F0-4A62-8059-5368D93228A2}" destId="{50032E18-2E0A-4D65-A348-2C9C3E9B8328}" srcOrd="1" destOrd="0" presId="urn:microsoft.com/office/officeart/2005/8/layout/pList1"/>
    <dgm:cxn modelId="{B9E578EA-9F8E-4FC6-8CD8-E9CBDA7E5F83}" type="presParOf" srcId="{E9CC8302-00BD-4FDD-BBB3-EFB1ABC4C93C}" destId="{FC755826-ECAD-4F40-B435-FEBA5291562C}" srcOrd="1" destOrd="0" presId="urn:microsoft.com/office/officeart/2005/8/layout/pList1"/>
    <dgm:cxn modelId="{A8770DB0-2D1E-4BF6-BF98-6868F8EEE2BE}" type="presParOf" srcId="{E9CC8302-00BD-4FDD-BBB3-EFB1ABC4C93C}" destId="{5F1E0AA5-3E18-4D8E-9B0A-B3CCC142EC1C}" srcOrd="2" destOrd="0" presId="urn:microsoft.com/office/officeart/2005/8/layout/pList1"/>
    <dgm:cxn modelId="{0AE75FAF-703A-4C71-B660-97E2CCE4834B}" type="presParOf" srcId="{5F1E0AA5-3E18-4D8E-9B0A-B3CCC142EC1C}" destId="{36FAAB07-1BD4-42B4-8036-62B0F623ED4C}" srcOrd="0" destOrd="0" presId="urn:microsoft.com/office/officeart/2005/8/layout/pList1"/>
    <dgm:cxn modelId="{20099ABD-7476-4561-8E7E-8B3F6A256AD1}" type="presParOf" srcId="{5F1E0AA5-3E18-4D8E-9B0A-B3CCC142EC1C}" destId="{AB026361-32AF-4200-8E3C-B6BC87A0F3C1}" srcOrd="1" destOrd="0" presId="urn:microsoft.com/office/officeart/2005/8/layout/pList1"/>
    <dgm:cxn modelId="{CC58327A-4365-4C2F-8307-5443E59B9596}" type="presParOf" srcId="{E9CC8302-00BD-4FDD-BBB3-EFB1ABC4C93C}" destId="{94E030C4-E9DF-4330-8488-9C7EEDE89341}" srcOrd="3" destOrd="0" presId="urn:microsoft.com/office/officeart/2005/8/layout/pList1"/>
    <dgm:cxn modelId="{EBB1ED06-A459-4DD9-8FA0-CF1E74B9CA24}" type="presParOf" srcId="{E9CC8302-00BD-4FDD-BBB3-EFB1ABC4C93C}" destId="{742F499D-E874-47BF-B42F-0CE2A0FAE01D}" srcOrd="4" destOrd="0" presId="urn:microsoft.com/office/officeart/2005/8/layout/pList1"/>
    <dgm:cxn modelId="{C9F1EF89-488F-41E0-B411-0A26CBC7F8CA}" type="presParOf" srcId="{742F499D-E874-47BF-B42F-0CE2A0FAE01D}" destId="{DB4DFF25-2111-49EB-BC56-4ACC6D2E3C4A}" srcOrd="0" destOrd="0" presId="urn:microsoft.com/office/officeart/2005/8/layout/pList1"/>
    <dgm:cxn modelId="{89B256CE-97DE-4155-B68E-AFD4767940C8}" type="presParOf" srcId="{742F499D-E874-47BF-B42F-0CE2A0FAE01D}" destId="{E88444CE-513E-46DB-98BB-1DE2BC38E1BB}" srcOrd="1" destOrd="0" presId="urn:microsoft.com/office/officeart/2005/8/layout/pList1"/>
    <dgm:cxn modelId="{CFCDEC6A-C13F-49B4-86E0-1D6165403D4C}" type="presParOf" srcId="{E9CC8302-00BD-4FDD-BBB3-EFB1ABC4C93C}" destId="{B757D4AA-FA2C-4215-8650-9A3D2455F1DC}" srcOrd="5" destOrd="0" presId="urn:microsoft.com/office/officeart/2005/8/layout/pList1"/>
    <dgm:cxn modelId="{8AF1EBF6-7135-418C-91AA-3353F32B0B90}" type="presParOf" srcId="{E9CC8302-00BD-4FDD-BBB3-EFB1ABC4C93C}" destId="{70F74CA5-9F6A-4B7A-9221-F4AD7AAC9A13}" srcOrd="6" destOrd="0" presId="urn:microsoft.com/office/officeart/2005/8/layout/pList1"/>
    <dgm:cxn modelId="{6D585487-2B72-4ED0-93EE-04820A86844B}" type="presParOf" srcId="{70F74CA5-9F6A-4B7A-9221-F4AD7AAC9A13}" destId="{B77A94D5-558B-4298-8C2F-665637DEF3C5}" srcOrd="0" destOrd="0" presId="urn:microsoft.com/office/officeart/2005/8/layout/pList1"/>
    <dgm:cxn modelId="{FC9EBB33-8EB1-408B-9FCB-27EDAD9345BD}" type="presParOf" srcId="{70F74CA5-9F6A-4B7A-9221-F4AD7AAC9A13}" destId="{0DA19ACC-408E-4451-802F-CB6DD2B511B0}" srcOrd="1" destOrd="0" presId="urn:microsoft.com/office/officeart/2005/8/layout/pList1"/>
    <dgm:cxn modelId="{03EA0E36-2B29-4FC2-A8C0-34F675F7CC83}" type="presParOf" srcId="{E9CC8302-00BD-4FDD-BBB3-EFB1ABC4C93C}" destId="{727ECDE9-FDCC-49DC-B5D7-440767CDB634}" srcOrd="7" destOrd="0" presId="urn:microsoft.com/office/officeart/2005/8/layout/pList1"/>
    <dgm:cxn modelId="{FB955E84-1BA8-4CFD-AA4F-D42EBEE9945E}" type="presParOf" srcId="{E9CC8302-00BD-4FDD-BBB3-EFB1ABC4C93C}" destId="{9E92DAB2-612C-446B-B2AF-22AEB9B1AF59}" srcOrd="8" destOrd="0" presId="urn:microsoft.com/office/officeart/2005/8/layout/pList1"/>
    <dgm:cxn modelId="{FDE27695-D163-446F-80AD-89A77F155CB0}" type="presParOf" srcId="{9E92DAB2-612C-446B-B2AF-22AEB9B1AF59}" destId="{42108F33-182C-4014-975C-104417C9CEFC}" srcOrd="0" destOrd="0" presId="urn:microsoft.com/office/officeart/2005/8/layout/pList1"/>
    <dgm:cxn modelId="{817E00AB-FB4D-4572-9D29-89C35031D9B8}" type="presParOf" srcId="{9E92DAB2-612C-446B-B2AF-22AEB9B1AF59}" destId="{8ABD6398-AAB5-46D3-9A57-5E4F4E5ECD95}" srcOrd="1" destOrd="0" presId="urn:microsoft.com/office/officeart/2005/8/layout/pList1"/>
    <dgm:cxn modelId="{A05A89B2-64B0-4CBB-9BA0-EAD8D700F5FF}" type="presParOf" srcId="{E9CC8302-00BD-4FDD-BBB3-EFB1ABC4C93C}" destId="{41EB32D3-93EB-4FAE-B4A4-4D1F97FDDD3C}" srcOrd="9" destOrd="0" presId="urn:microsoft.com/office/officeart/2005/8/layout/pList1"/>
    <dgm:cxn modelId="{95974365-042B-4566-925C-F0E624EF63CC}" type="presParOf" srcId="{E9CC8302-00BD-4FDD-BBB3-EFB1ABC4C93C}" destId="{5B9D3B1C-667F-4852-B43C-13576FDA0E27}" srcOrd="10" destOrd="0" presId="urn:microsoft.com/office/officeart/2005/8/layout/pList1"/>
    <dgm:cxn modelId="{A49BF5D4-E297-4AAF-A724-B5096A310360}" type="presParOf" srcId="{5B9D3B1C-667F-4852-B43C-13576FDA0E27}" destId="{ACFFC79F-FF22-4C66-8CFB-521103AF6147}" srcOrd="0" destOrd="0" presId="urn:microsoft.com/office/officeart/2005/8/layout/pList1"/>
    <dgm:cxn modelId="{2A869070-2D19-4CF1-A5C1-A291F5B66A74}" type="presParOf" srcId="{5B9D3B1C-667F-4852-B43C-13576FDA0E27}" destId="{204C423E-AF9B-4804-A15C-59E7B5F55A52}" srcOrd="1" destOrd="0" presId="urn:microsoft.com/office/officeart/2005/8/layout/pList1"/>
    <dgm:cxn modelId="{856042E5-23F2-4F8A-A771-68CA1A3BAD8F}" type="presParOf" srcId="{E9CC8302-00BD-4FDD-BBB3-EFB1ABC4C93C}" destId="{BE11028A-865E-4681-AC0B-7E4B8FB4A1B8}" srcOrd="11" destOrd="0" presId="urn:microsoft.com/office/officeart/2005/8/layout/pList1"/>
    <dgm:cxn modelId="{BBF7024E-9A6E-49F2-A922-AAF037FB1425}" type="presParOf" srcId="{E9CC8302-00BD-4FDD-BBB3-EFB1ABC4C93C}" destId="{A20DB61A-BD55-4719-AB15-EA00437C7B9E}" srcOrd="12" destOrd="0" presId="urn:microsoft.com/office/officeart/2005/8/layout/pList1"/>
    <dgm:cxn modelId="{17FD2303-542A-4167-B13F-568772D804BE}" type="presParOf" srcId="{A20DB61A-BD55-4719-AB15-EA00437C7B9E}" destId="{D32F9B4B-9249-48AA-963E-5BA76F4128CB}" srcOrd="0" destOrd="0" presId="urn:microsoft.com/office/officeart/2005/8/layout/pList1"/>
    <dgm:cxn modelId="{F26C7951-432E-41F8-A83F-C91099F663F1}" type="presParOf" srcId="{A20DB61A-BD55-4719-AB15-EA00437C7B9E}" destId="{53025DAB-3932-4FE1-BFF4-ED1A6BFC410C}" srcOrd="1" destOrd="0" presId="urn:microsoft.com/office/officeart/2005/8/layout/pList1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94D11BF-2D98-4173-BACD-F1000D645904}" type="doc">
      <dgm:prSet loTypeId="urn:microsoft.com/office/officeart/2005/8/layout/pList1" loCatId="picture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04AD746E-8E68-4392-9A62-A2FC85A9D0C5}">
      <dgm:prSet phldrT="[Text]"/>
      <dgm:spPr/>
      <dgm:t>
        <a:bodyPr/>
        <a:lstStyle/>
        <a:p>
          <a:r>
            <a:rPr lang="en-US" dirty="0" smtClean="0"/>
            <a:t>Search</a:t>
          </a:r>
          <a:endParaRPr lang="en-GB" dirty="0"/>
        </a:p>
      </dgm:t>
    </dgm:pt>
    <dgm:pt modelId="{3D401397-142B-44CA-A59F-E3F0D189A84B}" type="parTrans" cxnId="{37B5463D-FF7A-46CC-95C1-C10C0C81A0E1}">
      <dgm:prSet/>
      <dgm:spPr/>
      <dgm:t>
        <a:bodyPr/>
        <a:lstStyle/>
        <a:p>
          <a:endParaRPr lang="en-GB"/>
        </a:p>
      </dgm:t>
    </dgm:pt>
    <dgm:pt modelId="{6D5C9105-0581-4715-9FD1-70D5A8D11C9C}" type="sibTrans" cxnId="{37B5463D-FF7A-46CC-95C1-C10C0C81A0E1}">
      <dgm:prSet/>
      <dgm:spPr/>
      <dgm:t>
        <a:bodyPr/>
        <a:lstStyle/>
        <a:p>
          <a:endParaRPr lang="en-GB"/>
        </a:p>
      </dgm:t>
    </dgm:pt>
    <dgm:pt modelId="{B16AD185-1391-4E39-9BAF-A732DB967608}">
      <dgm:prSet phldrT="[Text]"/>
      <dgm:spPr/>
      <dgm:t>
        <a:bodyPr/>
        <a:lstStyle/>
        <a:p>
          <a:r>
            <a:rPr lang="en-US" smtClean="0"/>
            <a:t>Report comment</a:t>
          </a:r>
          <a:endParaRPr lang="en-GB" dirty="0"/>
        </a:p>
      </dgm:t>
    </dgm:pt>
    <dgm:pt modelId="{D535AE7F-4A1D-4F50-AA42-BCA16F25D400}" type="parTrans" cxnId="{071CD12D-3139-42AC-B5F3-1BC8C6AE8D91}">
      <dgm:prSet/>
      <dgm:spPr/>
      <dgm:t>
        <a:bodyPr/>
        <a:lstStyle/>
        <a:p>
          <a:endParaRPr lang="en-GB"/>
        </a:p>
      </dgm:t>
    </dgm:pt>
    <dgm:pt modelId="{B7CBB414-2922-46D6-B611-97803FA2EA87}" type="sibTrans" cxnId="{071CD12D-3139-42AC-B5F3-1BC8C6AE8D91}">
      <dgm:prSet/>
      <dgm:spPr/>
      <dgm:t>
        <a:bodyPr/>
        <a:lstStyle/>
        <a:p>
          <a:endParaRPr lang="en-GB"/>
        </a:p>
      </dgm:t>
    </dgm:pt>
    <dgm:pt modelId="{C8464284-228C-4A68-B873-0718032E1E61}">
      <dgm:prSet phldrT="[Text]"/>
      <dgm:spPr/>
      <dgm:t>
        <a:bodyPr/>
        <a:lstStyle/>
        <a:p>
          <a:r>
            <a:rPr lang="en-US" smtClean="0"/>
            <a:t>Recommend product</a:t>
          </a:r>
          <a:endParaRPr lang="en-GB" dirty="0"/>
        </a:p>
      </dgm:t>
    </dgm:pt>
    <dgm:pt modelId="{AEAC7AAB-36D0-4D36-A21B-0E3C889E47D9}" type="parTrans" cxnId="{F2E58148-8F68-4995-B72E-F508C2F6AFEE}">
      <dgm:prSet/>
      <dgm:spPr/>
      <dgm:t>
        <a:bodyPr/>
        <a:lstStyle/>
        <a:p>
          <a:endParaRPr lang="en-GB"/>
        </a:p>
      </dgm:t>
    </dgm:pt>
    <dgm:pt modelId="{74753ABF-0F1C-41F7-A0EA-534D9E890088}" type="sibTrans" cxnId="{F2E58148-8F68-4995-B72E-F508C2F6AFEE}">
      <dgm:prSet/>
      <dgm:spPr/>
      <dgm:t>
        <a:bodyPr/>
        <a:lstStyle/>
        <a:p>
          <a:endParaRPr lang="en-GB"/>
        </a:p>
      </dgm:t>
    </dgm:pt>
    <dgm:pt modelId="{0332B7DE-AD17-4C1F-8900-FB918E76237C}">
      <dgm:prSet phldrT="[Text]"/>
      <dgm:spPr/>
      <dgm:t>
        <a:bodyPr/>
        <a:lstStyle/>
        <a:p>
          <a:r>
            <a:rPr lang="en-GB" smtClean="0"/>
            <a:t>Write comment</a:t>
          </a:r>
          <a:endParaRPr lang="en-GB" dirty="0"/>
        </a:p>
      </dgm:t>
    </dgm:pt>
    <dgm:pt modelId="{EF332AF7-8197-4800-BF05-75E1990B01F8}" type="parTrans" cxnId="{CE913807-4BBA-485A-B7C2-EB1E69388204}">
      <dgm:prSet/>
      <dgm:spPr/>
      <dgm:t>
        <a:bodyPr/>
        <a:lstStyle/>
        <a:p>
          <a:endParaRPr lang="en-GB"/>
        </a:p>
      </dgm:t>
    </dgm:pt>
    <dgm:pt modelId="{12F4197F-58D0-4E5A-BE66-7777118A1034}" type="sibTrans" cxnId="{CE913807-4BBA-485A-B7C2-EB1E69388204}">
      <dgm:prSet/>
      <dgm:spPr/>
      <dgm:t>
        <a:bodyPr/>
        <a:lstStyle/>
        <a:p>
          <a:endParaRPr lang="en-GB"/>
        </a:p>
      </dgm:t>
    </dgm:pt>
    <dgm:pt modelId="{718C467A-847A-4B70-BBBD-A1F0C172C58F}">
      <dgm:prSet phldrT="[Text]"/>
      <dgm:spPr/>
      <dgm:t>
        <a:bodyPr/>
        <a:lstStyle/>
        <a:p>
          <a:r>
            <a:rPr lang="en-GB" smtClean="0"/>
            <a:t>Add favorite product</a:t>
          </a:r>
          <a:endParaRPr lang="en-GB" dirty="0"/>
        </a:p>
      </dgm:t>
    </dgm:pt>
    <dgm:pt modelId="{F9006E65-1DF8-485B-BE60-10465CF9C0C6}" type="parTrans" cxnId="{E223BD1D-FA1D-45EB-B029-78AFFC0C3491}">
      <dgm:prSet/>
      <dgm:spPr/>
      <dgm:t>
        <a:bodyPr/>
        <a:lstStyle/>
        <a:p>
          <a:endParaRPr lang="en-GB"/>
        </a:p>
      </dgm:t>
    </dgm:pt>
    <dgm:pt modelId="{29D0DBE8-8877-4EE0-8982-49B95F362E57}" type="sibTrans" cxnId="{E223BD1D-FA1D-45EB-B029-78AFFC0C3491}">
      <dgm:prSet/>
      <dgm:spPr/>
      <dgm:t>
        <a:bodyPr/>
        <a:lstStyle/>
        <a:p>
          <a:endParaRPr lang="en-GB"/>
        </a:p>
      </dgm:t>
    </dgm:pt>
    <dgm:pt modelId="{E9CC8302-00BD-4FDD-BBB3-EFB1ABC4C93C}" type="pres">
      <dgm:prSet presAssocID="{494D11BF-2D98-4173-BACD-F1000D645904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GB"/>
        </a:p>
      </dgm:t>
    </dgm:pt>
    <dgm:pt modelId="{8BB36275-E7F0-4A62-8059-5368D93228A2}" type="pres">
      <dgm:prSet presAssocID="{04AD746E-8E68-4392-9A62-A2FC85A9D0C5}" presName="compNode" presStyleCnt="0"/>
      <dgm:spPr/>
    </dgm:pt>
    <dgm:pt modelId="{38D94112-4B62-4450-BAB0-6C010E898920}" type="pres">
      <dgm:prSet presAssocID="{04AD746E-8E68-4392-9A62-A2FC85A9D0C5}" presName="pictRect" presStyleLbl="node1" presStyleIdx="0" presStyleCnt="5"/>
      <dgm:spPr>
        <a:blipFill dpi="0" rotWithShape="1"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15550" r="15550"/>
          </a:stretch>
        </a:blipFill>
      </dgm:spPr>
      <dgm:t>
        <a:bodyPr/>
        <a:lstStyle/>
        <a:p>
          <a:endParaRPr lang="en-US"/>
        </a:p>
      </dgm:t>
    </dgm:pt>
    <dgm:pt modelId="{50032E18-2E0A-4D65-A348-2C9C3E9B8328}" type="pres">
      <dgm:prSet presAssocID="{04AD746E-8E68-4392-9A62-A2FC85A9D0C5}" presName="textRect" presStyleLbl="revTx" presStyleIdx="0" presStyleCnt="5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FC755826-ECAD-4F40-B435-FEBA5291562C}" type="pres">
      <dgm:prSet presAssocID="{6D5C9105-0581-4715-9FD1-70D5A8D11C9C}" presName="sibTrans" presStyleLbl="sibTrans2D1" presStyleIdx="0" presStyleCnt="0"/>
      <dgm:spPr/>
      <dgm:t>
        <a:bodyPr/>
        <a:lstStyle/>
        <a:p>
          <a:endParaRPr lang="en-GB"/>
        </a:p>
      </dgm:t>
    </dgm:pt>
    <dgm:pt modelId="{5F1E0AA5-3E18-4D8E-9B0A-B3CCC142EC1C}" type="pres">
      <dgm:prSet presAssocID="{C8464284-228C-4A68-B873-0718032E1E61}" presName="compNode" presStyleCnt="0"/>
      <dgm:spPr/>
    </dgm:pt>
    <dgm:pt modelId="{36FAAB07-1BD4-42B4-8036-62B0F623ED4C}" type="pres">
      <dgm:prSet presAssocID="{C8464284-228C-4A68-B873-0718032E1E61}" presName="pictRect" presStyleLbl="node1" presStyleIdx="1" presStyleCnt="5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en-GB"/>
        </a:p>
      </dgm:t>
    </dgm:pt>
    <dgm:pt modelId="{AB026361-32AF-4200-8E3C-B6BC87A0F3C1}" type="pres">
      <dgm:prSet presAssocID="{C8464284-228C-4A68-B873-0718032E1E61}" presName="textRect" presStyleLbl="revTx" presStyleIdx="1" presStyleCnt="5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94E030C4-E9DF-4330-8488-9C7EEDE89341}" type="pres">
      <dgm:prSet presAssocID="{74753ABF-0F1C-41F7-A0EA-534D9E890088}" presName="sibTrans" presStyleLbl="sibTrans2D1" presStyleIdx="0" presStyleCnt="0"/>
      <dgm:spPr/>
      <dgm:t>
        <a:bodyPr/>
        <a:lstStyle/>
        <a:p>
          <a:endParaRPr lang="en-GB"/>
        </a:p>
      </dgm:t>
    </dgm:pt>
    <dgm:pt modelId="{742F499D-E874-47BF-B42F-0CE2A0FAE01D}" type="pres">
      <dgm:prSet presAssocID="{B16AD185-1391-4E39-9BAF-A732DB967608}" presName="compNode" presStyleCnt="0"/>
      <dgm:spPr/>
    </dgm:pt>
    <dgm:pt modelId="{DB4DFF25-2111-49EB-BC56-4ACC6D2E3C4A}" type="pres">
      <dgm:prSet presAssocID="{B16AD185-1391-4E39-9BAF-A732DB967608}" presName="pictRect" presStyleLbl="node1" presStyleIdx="2" presStyleCnt="5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E88444CE-513E-46DB-98BB-1DE2BC38E1BB}" type="pres">
      <dgm:prSet presAssocID="{B16AD185-1391-4E39-9BAF-A732DB967608}" presName="textRect" presStyleLbl="revTx" presStyleIdx="2" presStyleCnt="5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B757D4AA-FA2C-4215-8650-9A3D2455F1DC}" type="pres">
      <dgm:prSet presAssocID="{B7CBB414-2922-46D6-B611-97803FA2EA87}" presName="sibTrans" presStyleLbl="sibTrans2D1" presStyleIdx="0" presStyleCnt="0"/>
      <dgm:spPr/>
      <dgm:t>
        <a:bodyPr/>
        <a:lstStyle/>
        <a:p>
          <a:endParaRPr lang="en-GB"/>
        </a:p>
      </dgm:t>
    </dgm:pt>
    <dgm:pt modelId="{70F74CA5-9F6A-4B7A-9221-F4AD7AAC9A13}" type="pres">
      <dgm:prSet presAssocID="{718C467A-847A-4B70-BBBD-A1F0C172C58F}" presName="compNode" presStyleCnt="0"/>
      <dgm:spPr/>
    </dgm:pt>
    <dgm:pt modelId="{B77A94D5-558B-4298-8C2F-665637DEF3C5}" type="pres">
      <dgm:prSet presAssocID="{718C467A-847A-4B70-BBBD-A1F0C172C58F}" presName="pictRect" presStyleLbl="node1" presStyleIdx="3" presStyleCnt="5"/>
      <dgm:spPr>
        <a:blipFill rotWithShape="1">
          <a:blip xmlns:r="http://schemas.openxmlformats.org/officeDocument/2006/relationships" r:embed="rId4"/>
          <a:stretch>
            <a:fillRect/>
          </a:stretch>
        </a:blipFill>
      </dgm:spPr>
      <dgm:t>
        <a:bodyPr/>
        <a:lstStyle/>
        <a:p>
          <a:endParaRPr lang="en-GB"/>
        </a:p>
      </dgm:t>
    </dgm:pt>
    <dgm:pt modelId="{0DA19ACC-408E-4451-802F-CB6DD2B511B0}" type="pres">
      <dgm:prSet presAssocID="{718C467A-847A-4B70-BBBD-A1F0C172C58F}" presName="textRect" presStyleLbl="revTx" presStyleIdx="3" presStyleCnt="5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727ECDE9-FDCC-49DC-B5D7-440767CDB634}" type="pres">
      <dgm:prSet presAssocID="{29D0DBE8-8877-4EE0-8982-49B95F362E57}" presName="sibTrans" presStyleLbl="sibTrans2D1" presStyleIdx="0" presStyleCnt="0"/>
      <dgm:spPr/>
      <dgm:t>
        <a:bodyPr/>
        <a:lstStyle/>
        <a:p>
          <a:endParaRPr lang="en-US"/>
        </a:p>
      </dgm:t>
    </dgm:pt>
    <dgm:pt modelId="{9E92DAB2-612C-446B-B2AF-22AEB9B1AF59}" type="pres">
      <dgm:prSet presAssocID="{0332B7DE-AD17-4C1F-8900-FB918E76237C}" presName="compNode" presStyleCnt="0"/>
      <dgm:spPr/>
    </dgm:pt>
    <dgm:pt modelId="{42108F33-182C-4014-975C-104417C9CEFC}" type="pres">
      <dgm:prSet presAssocID="{0332B7DE-AD17-4C1F-8900-FB918E76237C}" presName="pictRect" presStyleLbl="node1" presStyleIdx="4" presStyleCnt="5"/>
      <dgm:spPr>
        <a:blipFill rotWithShape="1">
          <a:blip xmlns:r="http://schemas.openxmlformats.org/officeDocument/2006/relationships" r:embed="rId5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8ABD6398-AAB5-46D3-9A57-5E4F4E5ECD95}" type="pres">
      <dgm:prSet presAssocID="{0332B7DE-AD17-4C1F-8900-FB918E76237C}" presName="textRect" presStyleLbl="revTx" presStyleIdx="4" presStyleCnt="5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3986FF1D-F71C-4E0F-A3CB-771056F955CA}" type="presOf" srcId="{494D11BF-2D98-4173-BACD-F1000D645904}" destId="{E9CC8302-00BD-4FDD-BBB3-EFB1ABC4C93C}" srcOrd="0" destOrd="0" presId="urn:microsoft.com/office/officeart/2005/8/layout/pList1"/>
    <dgm:cxn modelId="{41D07078-86B6-48B4-8F4D-6FC7022E7DA7}" type="presOf" srcId="{0332B7DE-AD17-4C1F-8900-FB918E76237C}" destId="{8ABD6398-AAB5-46D3-9A57-5E4F4E5ECD95}" srcOrd="0" destOrd="0" presId="urn:microsoft.com/office/officeart/2005/8/layout/pList1"/>
    <dgm:cxn modelId="{3D99DA7C-1FC8-4953-94F6-FC399EB072B4}" type="presOf" srcId="{B7CBB414-2922-46D6-B611-97803FA2EA87}" destId="{B757D4AA-FA2C-4215-8650-9A3D2455F1DC}" srcOrd="0" destOrd="0" presId="urn:microsoft.com/office/officeart/2005/8/layout/pList1"/>
    <dgm:cxn modelId="{2619DA24-9878-44BB-B8C8-264A7ADCF3F1}" type="presOf" srcId="{B16AD185-1391-4E39-9BAF-A732DB967608}" destId="{E88444CE-513E-46DB-98BB-1DE2BC38E1BB}" srcOrd="0" destOrd="0" presId="urn:microsoft.com/office/officeart/2005/8/layout/pList1"/>
    <dgm:cxn modelId="{BC03793C-38FC-4F0D-91F4-110C2B5B668D}" type="presOf" srcId="{04AD746E-8E68-4392-9A62-A2FC85A9D0C5}" destId="{50032E18-2E0A-4D65-A348-2C9C3E9B8328}" srcOrd="0" destOrd="0" presId="urn:microsoft.com/office/officeart/2005/8/layout/pList1"/>
    <dgm:cxn modelId="{2770C1B3-E504-4CC9-9378-45BD234F3006}" type="presOf" srcId="{718C467A-847A-4B70-BBBD-A1F0C172C58F}" destId="{0DA19ACC-408E-4451-802F-CB6DD2B511B0}" srcOrd="0" destOrd="0" presId="urn:microsoft.com/office/officeart/2005/8/layout/pList1"/>
    <dgm:cxn modelId="{37B5463D-FF7A-46CC-95C1-C10C0C81A0E1}" srcId="{494D11BF-2D98-4173-BACD-F1000D645904}" destId="{04AD746E-8E68-4392-9A62-A2FC85A9D0C5}" srcOrd="0" destOrd="0" parTransId="{3D401397-142B-44CA-A59F-E3F0D189A84B}" sibTransId="{6D5C9105-0581-4715-9FD1-70D5A8D11C9C}"/>
    <dgm:cxn modelId="{E223BD1D-FA1D-45EB-B029-78AFFC0C3491}" srcId="{494D11BF-2D98-4173-BACD-F1000D645904}" destId="{718C467A-847A-4B70-BBBD-A1F0C172C58F}" srcOrd="3" destOrd="0" parTransId="{F9006E65-1DF8-485B-BE60-10465CF9C0C6}" sibTransId="{29D0DBE8-8877-4EE0-8982-49B95F362E57}"/>
    <dgm:cxn modelId="{EB0C6C2D-3D0D-401F-B2A2-59161B15C738}" type="presOf" srcId="{74753ABF-0F1C-41F7-A0EA-534D9E890088}" destId="{94E030C4-E9DF-4330-8488-9C7EEDE89341}" srcOrd="0" destOrd="0" presId="urn:microsoft.com/office/officeart/2005/8/layout/pList1"/>
    <dgm:cxn modelId="{4F577222-46C5-4346-976F-8F252884CE0E}" type="presOf" srcId="{29D0DBE8-8877-4EE0-8982-49B95F362E57}" destId="{727ECDE9-FDCC-49DC-B5D7-440767CDB634}" srcOrd="0" destOrd="0" presId="urn:microsoft.com/office/officeart/2005/8/layout/pList1"/>
    <dgm:cxn modelId="{CE7F7A27-D55F-4B1B-9CED-40DF564DF54A}" type="presOf" srcId="{6D5C9105-0581-4715-9FD1-70D5A8D11C9C}" destId="{FC755826-ECAD-4F40-B435-FEBA5291562C}" srcOrd="0" destOrd="0" presId="urn:microsoft.com/office/officeart/2005/8/layout/pList1"/>
    <dgm:cxn modelId="{CE913807-4BBA-485A-B7C2-EB1E69388204}" srcId="{494D11BF-2D98-4173-BACD-F1000D645904}" destId="{0332B7DE-AD17-4C1F-8900-FB918E76237C}" srcOrd="4" destOrd="0" parTransId="{EF332AF7-8197-4800-BF05-75E1990B01F8}" sibTransId="{12F4197F-58D0-4E5A-BE66-7777118A1034}"/>
    <dgm:cxn modelId="{F2E58148-8F68-4995-B72E-F508C2F6AFEE}" srcId="{494D11BF-2D98-4173-BACD-F1000D645904}" destId="{C8464284-228C-4A68-B873-0718032E1E61}" srcOrd="1" destOrd="0" parTransId="{AEAC7AAB-36D0-4D36-A21B-0E3C889E47D9}" sibTransId="{74753ABF-0F1C-41F7-A0EA-534D9E890088}"/>
    <dgm:cxn modelId="{071CD12D-3139-42AC-B5F3-1BC8C6AE8D91}" srcId="{494D11BF-2D98-4173-BACD-F1000D645904}" destId="{B16AD185-1391-4E39-9BAF-A732DB967608}" srcOrd="2" destOrd="0" parTransId="{D535AE7F-4A1D-4F50-AA42-BCA16F25D400}" sibTransId="{B7CBB414-2922-46D6-B611-97803FA2EA87}"/>
    <dgm:cxn modelId="{290AA4ED-F57A-472C-A540-B14EABFF9C92}" type="presOf" srcId="{C8464284-228C-4A68-B873-0718032E1E61}" destId="{AB026361-32AF-4200-8E3C-B6BC87A0F3C1}" srcOrd="0" destOrd="0" presId="urn:microsoft.com/office/officeart/2005/8/layout/pList1"/>
    <dgm:cxn modelId="{A541B246-1A36-4AC0-8529-03D81CBBC131}" type="presParOf" srcId="{E9CC8302-00BD-4FDD-BBB3-EFB1ABC4C93C}" destId="{8BB36275-E7F0-4A62-8059-5368D93228A2}" srcOrd="0" destOrd="0" presId="urn:microsoft.com/office/officeart/2005/8/layout/pList1"/>
    <dgm:cxn modelId="{A8823D4C-C6CA-4D06-873E-BCD7705E83AC}" type="presParOf" srcId="{8BB36275-E7F0-4A62-8059-5368D93228A2}" destId="{38D94112-4B62-4450-BAB0-6C010E898920}" srcOrd="0" destOrd="0" presId="urn:microsoft.com/office/officeart/2005/8/layout/pList1"/>
    <dgm:cxn modelId="{1B605301-23AA-4299-BBC7-0EAB600EBA81}" type="presParOf" srcId="{8BB36275-E7F0-4A62-8059-5368D93228A2}" destId="{50032E18-2E0A-4D65-A348-2C9C3E9B8328}" srcOrd="1" destOrd="0" presId="urn:microsoft.com/office/officeart/2005/8/layout/pList1"/>
    <dgm:cxn modelId="{8DB10E49-E68D-4DAE-A246-B32A2A2CAEA0}" type="presParOf" srcId="{E9CC8302-00BD-4FDD-BBB3-EFB1ABC4C93C}" destId="{FC755826-ECAD-4F40-B435-FEBA5291562C}" srcOrd="1" destOrd="0" presId="urn:microsoft.com/office/officeart/2005/8/layout/pList1"/>
    <dgm:cxn modelId="{A938229E-8B68-4F34-A3A3-3D86001B3F2B}" type="presParOf" srcId="{E9CC8302-00BD-4FDD-BBB3-EFB1ABC4C93C}" destId="{5F1E0AA5-3E18-4D8E-9B0A-B3CCC142EC1C}" srcOrd="2" destOrd="0" presId="urn:microsoft.com/office/officeart/2005/8/layout/pList1"/>
    <dgm:cxn modelId="{22345B5B-54E9-4732-BBC5-86C786D684E5}" type="presParOf" srcId="{5F1E0AA5-3E18-4D8E-9B0A-B3CCC142EC1C}" destId="{36FAAB07-1BD4-42B4-8036-62B0F623ED4C}" srcOrd="0" destOrd="0" presId="urn:microsoft.com/office/officeart/2005/8/layout/pList1"/>
    <dgm:cxn modelId="{5CE6E6FF-7131-44B5-ADFC-AAAE991B66F8}" type="presParOf" srcId="{5F1E0AA5-3E18-4D8E-9B0A-B3CCC142EC1C}" destId="{AB026361-32AF-4200-8E3C-B6BC87A0F3C1}" srcOrd="1" destOrd="0" presId="urn:microsoft.com/office/officeart/2005/8/layout/pList1"/>
    <dgm:cxn modelId="{76E4BD3A-2F84-41FE-8FC0-5F5D8DC73822}" type="presParOf" srcId="{E9CC8302-00BD-4FDD-BBB3-EFB1ABC4C93C}" destId="{94E030C4-E9DF-4330-8488-9C7EEDE89341}" srcOrd="3" destOrd="0" presId="urn:microsoft.com/office/officeart/2005/8/layout/pList1"/>
    <dgm:cxn modelId="{8B2578D1-F11E-4947-92D0-E8FC87895D73}" type="presParOf" srcId="{E9CC8302-00BD-4FDD-BBB3-EFB1ABC4C93C}" destId="{742F499D-E874-47BF-B42F-0CE2A0FAE01D}" srcOrd="4" destOrd="0" presId="urn:microsoft.com/office/officeart/2005/8/layout/pList1"/>
    <dgm:cxn modelId="{B2D84A2A-4FC3-4BFE-AF51-E3913B5D3BC6}" type="presParOf" srcId="{742F499D-E874-47BF-B42F-0CE2A0FAE01D}" destId="{DB4DFF25-2111-49EB-BC56-4ACC6D2E3C4A}" srcOrd="0" destOrd="0" presId="urn:microsoft.com/office/officeart/2005/8/layout/pList1"/>
    <dgm:cxn modelId="{AAD380C0-CAB7-4C93-B1E3-39FC91BB2AB3}" type="presParOf" srcId="{742F499D-E874-47BF-B42F-0CE2A0FAE01D}" destId="{E88444CE-513E-46DB-98BB-1DE2BC38E1BB}" srcOrd="1" destOrd="0" presId="urn:microsoft.com/office/officeart/2005/8/layout/pList1"/>
    <dgm:cxn modelId="{8838E549-7D79-463A-A476-F8F08D5DE4A7}" type="presParOf" srcId="{E9CC8302-00BD-4FDD-BBB3-EFB1ABC4C93C}" destId="{B757D4AA-FA2C-4215-8650-9A3D2455F1DC}" srcOrd="5" destOrd="0" presId="urn:microsoft.com/office/officeart/2005/8/layout/pList1"/>
    <dgm:cxn modelId="{BADC2A74-CAA4-4AC9-AEAC-BF28B21AD7B8}" type="presParOf" srcId="{E9CC8302-00BD-4FDD-BBB3-EFB1ABC4C93C}" destId="{70F74CA5-9F6A-4B7A-9221-F4AD7AAC9A13}" srcOrd="6" destOrd="0" presId="urn:microsoft.com/office/officeart/2005/8/layout/pList1"/>
    <dgm:cxn modelId="{C6DCF36A-CBE7-47EB-B83D-0CB68533D127}" type="presParOf" srcId="{70F74CA5-9F6A-4B7A-9221-F4AD7AAC9A13}" destId="{B77A94D5-558B-4298-8C2F-665637DEF3C5}" srcOrd="0" destOrd="0" presId="urn:microsoft.com/office/officeart/2005/8/layout/pList1"/>
    <dgm:cxn modelId="{E6256DEF-53A7-4DAF-8A2E-FA73CB339F02}" type="presParOf" srcId="{70F74CA5-9F6A-4B7A-9221-F4AD7AAC9A13}" destId="{0DA19ACC-408E-4451-802F-CB6DD2B511B0}" srcOrd="1" destOrd="0" presId="urn:microsoft.com/office/officeart/2005/8/layout/pList1"/>
    <dgm:cxn modelId="{EC241240-A6A8-403D-978E-81B4BCA6879B}" type="presParOf" srcId="{E9CC8302-00BD-4FDD-BBB3-EFB1ABC4C93C}" destId="{727ECDE9-FDCC-49DC-B5D7-440767CDB634}" srcOrd="7" destOrd="0" presId="urn:microsoft.com/office/officeart/2005/8/layout/pList1"/>
    <dgm:cxn modelId="{4A623B71-3D19-4D57-A03A-DC98821C46A1}" type="presParOf" srcId="{E9CC8302-00BD-4FDD-BBB3-EFB1ABC4C93C}" destId="{9E92DAB2-612C-446B-B2AF-22AEB9B1AF59}" srcOrd="8" destOrd="0" presId="urn:microsoft.com/office/officeart/2005/8/layout/pList1"/>
    <dgm:cxn modelId="{360DC693-A2BD-4CC3-86A2-3A8333EA7455}" type="presParOf" srcId="{9E92DAB2-612C-446B-B2AF-22AEB9B1AF59}" destId="{42108F33-182C-4014-975C-104417C9CEFC}" srcOrd="0" destOrd="0" presId="urn:microsoft.com/office/officeart/2005/8/layout/pList1"/>
    <dgm:cxn modelId="{D0C3DD65-53D1-403F-BCAB-31C4DDAF9380}" type="presParOf" srcId="{9E92DAB2-612C-446B-B2AF-22AEB9B1AF59}" destId="{8ABD6398-AAB5-46D3-9A57-5E4F4E5ECD95}" srcOrd="1" destOrd="0" presId="urn:microsoft.com/office/officeart/2005/8/layout/pList1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F97EF2C-D1D3-407C-B712-7E8F0B03591C}">
      <dsp:nvSpPr>
        <dsp:cNvPr id="0" name=""/>
        <dsp:cNvSpPr/>
      </dsp:nvSpPr>
      <dsp:spPr>
        <a:xfrm>
          <a:off x="0" y="309738"/>
          <a:ext cx="8596312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5610C14-E0AA-4A9C-A2C2-61BB5F9CD5FE}">
      <dsp:nvSpPr>
        <dsp:cNvPr id="0" name=""/>
        <dsp:cNvSpPr/>
      </dsp:nvSpPr>
      <dsp:spPr>
        <a:xfrm>
          <a:off x="429815" y="58818"/>
          <a:ext cx="6017418" cy="5018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7444" tIns="0" rIns="227444" bIns="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>
              <a:latin typeface="+mn-lt"/>
              <a:cs typeface="Arial" panose="020B0604020202020204" pitchFamily="34" charset="0"/>
            </a:rPr>
            <a:t>Supervisor: Mr. </a:t>
          </a:r>
          <a:r>
            <a:rPr lang="en-US" sz="1700" kern="1200" dirty="0" err="1" smtClean="0">
              <a:latin typeface="+mn-lt"/>
              <a:cs typeface="Arial" panose="020B0604020202020204" pitchFamily="34" charset="0"/>
            </a:rPr>
            <a:t>Kiều</a:t>
          </a:r>
          <a:r>
            <a:rPr lang="en-US" sz="1700" kern="1200" dirty="0" smtClean="0">
              <a:latin typeface="+mn-lt"/>
              <a:cs typeface="Arial" panose="020B0604020202020204" pitchFamily="34" charset="0"/>
            </a:rPr>
            <a:t> </a:t>
          </a:r>
          <a:r>
            <a:rPr lang="en-US" sz="1700" kern="1200" dirty="0" err="1" smtClean="0">
              <a:latin typeface="+mn-lt"/>
              <a:cs typeface="Arial" panose="020B0604020202020204" pitchFamily="34" charset="0"/>
            </a:rPr>
            <a:t>Trọng</a:t>
          </a:r>
          <a:r>
            <a:rPr lang="en-US" sz="1700" kern="1200" dirty="0" smtClean="0">
              <a:latin typeface="+mn-lt"/>
              <a:cs typeface="Arial" panose="020B0604020202020204" pitchFamily="34" charset="0"/>
            </a:rPr>
            <a:t> </a:t>
          </a:r>
          <a:r>
            <a:rPr lang="en-US" sz="1700" kern="1200" dirty="0" err="1" smtClean="0">
              <a:latin typeface="+mn-lt"/>
              <a:cs typeface="Arial" panose="020B0604020202020204" pitchFamily="34" charset="0"/>
            </a:rPr>
            <a:t>Khánh</a:t>
          </a:r>
          <a:endParaRPr lang="en-US" sz="1700" kern="1200" dirty="0">
            <a:latin typeface="+mn-lt"/>
            <a:cs typeface="Arial" panose="020B0604020202020204" pitchFamily="34" charset="0"/>
          </a:endParaRPr>
        </a:p>
      </dsp:txBody>
      <dsp:txXfrm>
        <a:off x="454313" y="83316"/>
        <a:ext cx="5968422" cy="452844"/>
      </dsp:txXfrm>
    </dsp:sp>
    <dsp:sp modelId="{B76114F4-1452-489C-8950-3EF40BEA76C9}">
      <dsp:nvSpPr>
        <dsp:cNvPr id="0" name=""/>
        <dsp:cNvSpPr/>
      </dsp:nvSpPr>
      <dsp:spPr>
        <a:xfrm>
          <a:off x="0" y="1080858"/>
          <a:ext cx="8596312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997FC91-E67B-4F28-A3CB-5778A5EA7F65}">
      <dsp:nvSpPr>
        <dsp:cNvPr id="0" name=""/>
        <dsp:cNvSpPr/>
      </dsp:nvSpPr>
      <dsp:spPr>
        <a:xfrm>
          <a:off x="429815" y="829938"/>
          <a:ext cx="6017418" cy="5018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7444" tIns="0" rIns="227444" bIns="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smtClean="0">
              <a:latin typeface="+mn-lt"/>
              <a:cs typeface="Arial" panose="020B0604020202020204" pitchFamily="34" charset="0"/>
            </a:rPr>
            <a:t>Võ Thị Minh Châu</a:t>
          </a:r>
          <a:endParaRPr lang="en-US" sz="1700" kern="1200" dirty="0">
            <a:latin typeface="+mn-lt"/>
            <a:cs typeface="Arial" panose="020B0604020202020204" pitchFamily="34" charset="0"/>
          </a:endParaRPr>
        </a:p>
      </dsp:txBody>
      <dsp:txXfrm>
        <a:off x="454313" y="854436"/>
        <a:ext cx="5968422" cy="452844"/>
      </dsp:txXfrm>
    </dsp:sp>
    <dsp:sp modelId="{C68C39B0-AFAA-4F4C-8C62-75168747EDA9}">
      <dsp:nvSpPr>
        <dsp:cNvPr id="0" name=""/>
        <dsp:cNvSpPr/>
      </dsp:nvSpPr>
      <dsp:spPr>
        <a:xfrm>
          <a:off x="0" y="1851978"/>
          <a:ext cx="8596312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6107A49-F3E7-4FF8-987F-B52360DE0CF9}">
      <dsp:nvSpPr>
        <dsp:cNvPr id="0" name=""/>
        <dsp:cNvSpPr/>
      </dsp:nvSpPr>
      <dsp:spPr>
        <a:xfrm>
          <a:off x="429815" y="1601058"/>
          <a:ext cx="6017418" cy="5018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7444" tIns="0" rIns="227444" bIns="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smtClean="0">
              <a:latin typeface="+mn-lt"/>
              <a:cs typeface="Arial" panose="020B0604020202020204" pitchFamily="34" charset="0"/>
            </a:rPr>
            <a:t>Nguyễn Văn Hơn (Dropped out)</a:t>
          </a:r>
          <a:endParaRPr lang="en-US" sz="1700" kern="1200" dirty="0">
            <a:latin typeface="+mn-lt"/>
            <a:cs typeface="Arial" panose="020B0604020202020204" pitchFamily="34" charset="0"/>
          </a:endParaRPr>
        </a:p>
      </dsp:txBody>
      <dsp:txXfrm>
        <a:off x="454313" y="1625556"/>
        <a:ext cx="5968422" cy="452844"/>
      </dsp:txXfrm>
    </dsp:sp>
    <dsp:sp modelId="{32A26F07-CDDE-4F79-B11B-5969CD89CEDF}">
      <dsp:nvSpPr>
        <dsp:cNvPr id="0" name=""/>
        <dsp:cNvSpPr/>
      </dsp:nvSpPr>
      <dsp:spPr>
        <a:xfrm>
          <a:off x="0" y="2623098"/>
          <a:ext cx="8596312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E196D49-A2A9-4C9E-96AB-923CC9BC339C}">
      <dsp:nvSpPr>
        <dsp:cNvPr id="0" name=""/>
        <dsp:cNvSpPr/>
      </dsp:nvSpPr>
      <dsp:spPr>
        <a:xfrm>
          <a:off x="429815" y="2372178"/>
          <a:ext cx="6017418" cy="5018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7444" tIns="0" rIns="227444" bIns="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smtClean="0">
              <a:latin typeface="+mn-lt"/>
              <a:cs typeface="Arial" panose="020B0604020202020204" pitchFamily="34" charset="0"/>
            </a:rPr>
            <a:t>Đinh Hữu Toàn</a:t>
          </a:r>
          <a:endParaRPr lang="en-US" sz="1700" kern="1200" dirty="0">
            <a:latin typeface="+mn-lt"/>
            <a:cs typeface="Arial" panose="020B0604020202020204" pitchFamily="34" charset="0"/>
          </a:endParaRPr>
        </a:p>
      </dsp:txBody>
      <dsp:txXfrm>
        <a:off x="454313" y="2396676"/>
        <a:ext cx="5968422" cy="452844"/>
      </dsp:txXfrm>
    </dsp:sp>
    <dsp:sp modelId="{9210F838-80AB-491A-BF7F-79F02E5AF258}">
      <dsp:nvSpPr>
        <dsp:cNvPr id="0" name=""/>
        <dsp:cNvSpPr/>
      </dsp:nvSpPr>
      <dsp:spPr>
        <a:xfrm>
          <a:off x="0" y="3394218"/>
          <a:ext cx="8596312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1901E6-FDBA-4CC7-AB56-D83CAE005503}">
      <dsp:nvSpPr>
        <dsp:cNvPr id="0" name=""/>
        <dsp:cNvSpPr/>
      </dsp:nvSpPr>
      <dsp:spPr>
        <a:xfrm>
          <a:off x="429815" y="3143298"/>
          <a:ext cx="6017418" cy="5018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7444" tIns="0" rIns="227444" bIns="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smtClean="0">
              <a:latin typeface="+mn-lt"/>
              <a:cs typeface="Arial" panose="020B0604020202020204" pitchFamily="34" charset="0"/>
            </a:rPr>
            <a:t>Nguyễn Mạnh Khương</a:t>
          </a:r>
          <a:endParaRPr lang="en-US" sz="1700" kern="1200" dirty="0">
            <a:latin typeface="+mn-lt"/>
            <a:cs typeface="Arial" panose="020B0604020202020204" pitchFamily="34" charset="0"/>
          </a:endParaRPr>
        </a:p>
      </dsp:txBody>
      <dsp:txXfrm>
        <a:off x="454313" y="3167796"/>
        <a:ext cx="5968422" cy="45284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10D5EA-8AFD-434E-8158-334518A10346}">
      <dsp:nvSpPr>
        <dsp:cNvPr id="0" name=""/>
        <dsp:cNvSpPr/>
      </dsp:nvSpPr>
      <dsp:spPr>
        <a:xfrm>
          <a:off x="-4387787" y="-673007"/>
          <a:ext cx="5227451" cy="5227451"/>
        </a:xfrm>
        <a:prstGeom prst="blockArc">
          <a:avLst>
            <a:gd name="adj1" fmla="val 18900000"/>
            <a:gd name="adj2" fmla="val 2700000"/>
            <a:gd name="adj3" fmla="val 413"/>
          </a:avLst>
        </a:pr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7992BCE-B142-45A5-B992-B9BFD54A33DC}">
      <dsp:nvSpPr>
        <dsp:cNvPr id="0" name=""/>
        <dsp:cNvSpPr/>
      </dsp:nvSpPr>
      <dsp:spPr>
        <a:xfrm>
          <a:off x="313716" y="204396"/>
          <a:ext cx="8230292" cy="40863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4356" tIns="55880" rIns="55880" bIns="5588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Scenario problem</a:t>
          </a:r>
          <a:endParaRPr lang="en-US" sz="2200" kern="1200" dirty="0"/>
        </a:p>
      </dsp:txBody>
      <dsp:txXfrm>
        <a:off x="313716" y="204396"/>
        <a:ext cx="8230292" cy="408637"/>
      </dsp:txXfrm>
    </dsp:sp>
    <dsp:sp modelId="{C9E57088-7F31-4051-BBDF-42D864EC9EBE}">
      <dsp:nvSpPr>
        <dsp:cNvPr id="0" name=""/>
        <dsp:cNvSpPr/>
      </dsp:nvSpPr>
      <dsp:spPr>
        <a:xfrm>
          <a:off x="58317" y="153316"/>
          <a:ext cx="510797" cy="51079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BEA5A4D-DC1C-462E-A97D-F8D8F0DBA4EA}">
      <dsp:nvSpPr>
        <dsp:cNvPr id="0" name=""/>
        <dsp:cNvSpPr/>
      </dsp:nvSpPr>
      <dsp:spPr>
        <a:xfrm>
          <a:off x="649848" y="817275"/>
          <a:ext cx="7894160" cy="40863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4356" tIns="55880" rIns="55880" bIns="5588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Our solution</a:t>
          </a:r>
          <a:endParaRPr lang="en-US" sz="2200" kern="1200" dirty="0"/>
        </a:p>
      </dsp:txBody>
      <dsp:txXfrm>
        <a:off x="649848" y="817275"/>
        <a:ext cx="7894160" cy="408637"/>
      </dsp:txXfrm>
    </dsp:sp>
    <dsp:sp modelId="{3F9611C8-2EA6-4382-A181-A07FAC782B2A}">
      <dsp:nvSpPr>
        <dsp:cNvPr id="0" name=""/>
        <dsp:cNvSpPr/>
      </dsp:nvSpPr>
      <dsp:spPr>
        <a:xfrm>
          <a:off x="394450" y="766195"/>
          <a:ext cx="510797" cy="51079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EAD63F9-F31B-4458-82AD-896585277AE5}">
      <dsp:nvSpPr>
        <dsp:cNvPr id="0" name=""/>
        <dsp:cNvSpPr/>
      </dsp:nvSpPr>
      <dsp:spPr>
        <a:xfrm>
          <a:off x="803553" y="1430154"/>
          <a:ext cx="7740455" cy="40863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4356" tIns="55880" rIns="55880" bIns="5588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Demonstration</a:t>
          </a:r>
          <a:endParaRPr lang="en-US" sz="2200" kern="1200" dirty="0"/>
        </a:p>
      </dsp:txBody>
      <dsp:txXfrm>
        <a:off x="803553" y="1430154"/>
        <a:ext cx="7740455" cy="408637"/>
      </dsp:txXfrm>
    </dsp:sp>
    <dsp:sp modelId="{010430AD-B9EC-40B7-8F4B-70207320A234}">
      <dsp:nvSpPr>
        <dsp:cNvPr id="0" name=""/>
        <dsp:cNvSpPr/>
      </dsp:nvSpPr>
      <dsp:spPr>
        <a:xfrm>
          <a:off x="548155" y="1379074"/>
          <a:ext cx="510797" cy="51079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535E955-B7AE-48FC-969B-539B2C245666}">
      <dsp:nvSpPr>
        <dsp:cNvPr id="0" name=""/>
        <dsp:cNvSpPr/>
      </dsp:nvSpPr>
      <dsp:spPr>
        <a:xfrm>
          <a:off x="803553" y="2042645"/>
          <a:ext cx="7740455" cy="40863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4356" tIns="55880" rIns="55880" bIns="5588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Advantages and disadvantages of current solution</a:t>
          </a:r>
          <a:endParaRPr lang="en-US" sz="2200" kern="1200" dirty="0"/>
        </a:p>
      </dsp:txBody>
      <dsp:txXfrm>
        <a:off x="803553" y="2042645"/>
        <a:ext cx="7740455" cy="408637"/>
      </dsp:txXfrm>
    </dsp:sp>
    <dsp:sp modelId="{6FD9C734-BB88-4BF5-89B2-11AEF22AF11D}">
      <dsp:nvSpPr>
        <dsp:cNvPr id="0" name=""/>
        <dsp:cNvSpPr/>
      </dsp:nvSpPr>
      <dsp:spPr>
        <a:xfrm>
          <a:off x="548155" y="1991565"/>
          <a:ext cx="510797" cy="51079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E7565C0-5287-4E4D-8626-67E866958165}">
      <dsp:nvSpPr>
        <dsp:cNvPr id="0" name=""/>
        <dsp:cNvSpPr/>
      </dsp:nvSpPr>
      <dsp:spPr>
        <a:xfrm>
          <a:off x="649848" y="2655523"/>
          <a:ext cx="7894160" cy="40863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4356" tIns="55880" rIns="55880" bIns="5588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Future Plans</a:t>
          </a:r>
          <a:endParaRPr lang="en-US" sz="2200" kern="1200" dirty="0"/>
        </a:p>
      </dsp:txBody>
      <dsp:txXfrm>
        <a:off x="649848" y="2655523"/>
        <a:ext cx="7894160" cy="408637"/>
      </dsp:txXfrm>
    </dsp:sp>
    <dsp:sp modelId="{EDBC188B-E862-403F-B5EF-6CB003C2307F}">
      <dsp:nvSpPr>
        <dsp:cNvPr id="0" name=""/>
        <dsp:cNvSpPr/>
      </dsp:nvSpPr>
      <dsp:spPr>
        <a:xfrm>
          <a:off x="394450" y="2604444"/>
          <a:ext cx="510797" cy="51079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AB83880-1EBC-461E-8EE0-4812DFE2F361}">
      <dsp:nvSpPr>
        <dsp:cNvPr id="0" name=""/>
        <dsp:cNvSpPr/>
      </dsp:nvSpPr>
      <dsp:spPr>
        <a:xfrm>
          <a:off x="313716" y="3268402"/>
          <a:ext cx="8230292" cy="40863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4356" tIns="55880" rIns="55880" bIns="5588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Questions and answers</a:t>
          </a:r>
          <a:endParaRPr lang="en-US" sz="2200" kern="1200" dirty="0"/>
        </a:p>
      </dsp:txBody>
      <dsp:txXfrm>
        <a:off x="313716" y="3268402"/>
        <a:ext cx="8230292" cy="408637"/>
      </dsp:txXfrm>
    </dsp:sp>
    <dsp:sp modelId="{8123A840-A704-4828-A5B4-AE7CA5C16305}">
      <dsp:nvSpPr>
        <dsp:cNvPr id="0" name=""/>
        <dsp:cNvSpPr/>
      </dsp:nvSpPr>
      <dsp:spPr>
        <a:xfrm>
          <a:off x="58317" y="3217323"/>
          <a:ext cx="510797" cy="51079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D94112-4B62-4450-BAB0-6C010E898920}">
      <dsp:nvSpPr>
        <dsp:cNvPr id="0" name=""/>
        <dsp:cNvSpPr/>
      </dsp:nvSpPr>
      <dsp:spPr>
        <a:xfrm>
          <a:off x="380955" y="2319"/>
          <a:ext cx="2076152" cy="1430469"/>
        </a:xfrm>
        <a:prstGeom prst="roundRect">
          <a:avLst/>
        </a:prstGeom>
        <a:blipFill dpi="0" rotWithShape="1"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15550" r="15550"/>
          </a:stretch>
        </a:blip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0032E18-2E0A-4D65-A348-2C9C3E9B8328}">
      <dsp:nvSpPr>
        <dsp:cNvPr id="0" name=""/>
        <dsp:cNvSpPr/>
      </dsp:nvSpPr>
      <dsp:spPr>
        <a:xfrm>
          <a:off x="380955" y="1432789"/>
          <a:ext cx="2076152" cy="770252"/>
        </a:xfrm>
        <a:prstGeom prst="rect">
          <a:avLst/>
        </a:prstGeom>
        <a:noFill/>
        <a:ln w="12700" cap="rnd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56464" rIns="156464" bIns="0" numCol="1" spcCol="1270" anchor="t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Search</a:t>
          </a:r>
          <a:endParaRPr lang="en-GB" sz="2200" kern="1200" dirty="0"/>
        </a:p>
      </dsp:txBody>
      <dsp:txXfrm>
        <a:off x="380955" y="1432789"/>
        <a:ext cx="2076152" cy="770252"/>
      </dsp:txXfrm>
    </dsp:sp>
    <dsp:sp modelId="{36FAAB07-1BD4-42B4-8036-62B0F623ED4C}">
      <dsp:nvSpPr>
        <dsp:cNvPr id="0" name=""/>
        <dsp:cNvSpPr/>
      </dsp:nvSpPr>
      <dsp:spPr>
        <a:xfrm>
          <a:off x="2664810" y="2319"/>
          <a:ext cx="2076152" cy="1430469"/>
        </a:xfrm>
        <a:prstGeom prst="roundRect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B026361-32AF-4200-8E3C-B6BC87A0F3C1}">
      <dsp:nvSpPr>
        <dsp:cNvPr id="0" name=""/>
        <dsp:cNvSpPr/>
      </dsp:nvSpPr>
      <dsp:spPr>
        <a:xfrm>
          <a:off x="2664810" y="1432789"/>
          <a:ext cx="2076152" cy="770252"/>
        </a:xfrm>
        <a:prstGeom prst="rect">
          <a:avLst/>
        </a:prstGeom>
        <a:noFill/>
        <a:ln w="12700" cap="rnd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56464" rIns="156464" bIns="0" numCol="1" spcCol="1270" anchor="t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smtClean="0"/>
            <a:t>Recommend product</a:t>
          </a:r>
          <a:endParaRPr lang="en-GB" sz="2200" kern="1200" dirty="0"/>
        </a:p>
      </dsp:txBody>
      <dsp:txXfrm>
        <a:off x="2664810" y="1432789"/>
        <a:ext cx="2076152" cy="770252"/>
      </dsp:txXfrm>
    </dsp:sp>
    <dsp:sp modelId="{DB4DFF25-2111-49EB-BC56-4ACC6D2E3C4A}">
      <dsp:nvSpPr>
        <dsp:cNvPr id="0" name=""/>
        <dsp:cNvSpPr/>
      </dsp:nvSpPr>
      <dsp:spPr>
        <a:xfrm>
          <a:off x="4948666" y="2319"/>
          <a:ext cx="2076152" cy="1430469"/>
        </a:xfrm>
        <a:prstGeom prst="roundRect">
          <a:avLst/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88444CE-513E-46DB-98BB-1DE2BC38E1BB}">
      <dsp:nvSpPr>
        <dsp:cNvPr id="0" name=""/>
        <dsp:cNvSpPr/>
      </dsp:nvSpPr>
      <dsp:spPr>
        <a:xfrm>
          <a:off x="4948666" y="1432789"/>
          <a:ext cx="2076152" cy="770252"/>
        </a:xfrm>
        <a:prstGeom prst="rect">
          <a:avLst/>
        </a:prstGeom>
        <a:noFill/>
        <a:ln w="12700" cap="rnd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56464" rIns="156464" bIns="0" numCol="1" spcCol="1270" anchor="t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smtClean="0"/>
            <a:t>Report comment</a:t>
          </a:r>
          <a:endParaRPr lang="en-GB" sz="2200" kern="1200" dirty="0"/>
        </a:p>
      </dsp:txBody>
      <dsp:txXfrm>
        <a:off x="4948666" y="1432789"/>
        <a:ext cx="2076152" cy="770252"/>
      </dsp:txXfrm>
    </dsp:sp>
    <dsp:sp modelId="{B77A94D5-558B-4298-8C2F-665637DEF3C5}">
      <dsp:nvSpPr>
        <dsp:cNvPr id="0" name=""/>
        <dsp:cNvSpPr/>
      </dsp:nvSpPr>
      <dsp:spPr>
        <a:xfrm>
          <a:off x="7232521" y="2319"/>
          <a:ext cx="2076152" cy="1430469"/>
        </a:xfrm>
        <a:prstGeom prst="roundRect">
          <a:avLst/>
        </a:prstGeom>
        <a:blipFill dpi="0" rotWithShape="1"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32447" r="32447"/>
          </a:stretch>
        </a:blip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DA19ACC-408E-4451-802F-CB6DD2B511B0}">
      <dsp:nvSpPr>
        <dsp:cNvPr id="0" name=""/>
        <dsp:cNvSpPr/>
      </dsp:nvSpPr>
      <dsp:spPr>
        <a:xfrm>
          <a:off x="7232521" y="1432789"/>
          <a:ext cx="2076152" cy="770252"/>
        </a:xfrm>
        <a:prstGeom prst="rect">
          <a:avLst/>
        </a:prstGeom>
        <a:noFill/>
        <a:ln w="12700" cap="rnd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56464" rIns="156464" bIns="0" numCol="1" spcCol="1270" anchor="t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200" kern="1200" smtClean="0"/>
            <a:t>Mobile application</a:t>
          </a:r>
          <a:endParaRPr lang="en-GB" sz="2200" kern="1200" dirty="0"/>
        </a:p>
      </dsp:txBody>
      <dsp:txXfrm>
        <a:off x="7232521" y="1432789"/>
        <a:ext cx="2076152" cy="770252"/>
      </dsp:txXfrm>
    </dsp:sp>
    <dsp:sp modelId="{42108F33-182C-4014-975C-104417C9CEFC}">
      <dsp:nvSpPr>
        <dsp:cNvPr id="0" name=""/>
        <dsp:cNvSpPr/>
      </dsp:nvSpPr>
      <dsp:spPr>
        <a:xfrm>
          <a:off x="1522883" y="2410657"/>
          <a:ext cx="2076152" cy="1430469"/>
        </a:xfrm>
        <a:prstGeom prst="roundRect">
          <a:avLst/>
        </a:prstGeom>
        <a:blipFill dpi="0" rotWithShape="1"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15550" r="15550"/>
          </a:stretch>
        </a:blip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ABD6398-AAB5-46D3-9A57-5E4F4E5ECD95}">
      <dsp:nvSpPr>
        <dsp:cNvPr id="0" name=""/>
        <dsp:cNvSpPr/>
      </dsp:nvSpPr>
      <dsp:spPr>
        <a:xfrm>
          <a:off x="1522883" y="3841126"/>
          <a:ext cx="2076152" cy="770252"/>
        </a:xfrm>
        <a:prstGeom prst="rect">
          <a:avLst/>
        </a:prstGeom>
        <a:noFill/>
        <a:ln w="12700" cap="rnd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56464" rIns="156464" bIns="0" numCol="1" spcCol="1270" anchor="t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Import Excel</a:t>
          </a:r>
          <a:endParaRPr lang="en-GB" sz="2200" kern="1200" dirty="0"/>
        </a:p>
      </dsp:txBody>
      <dsp:txXfrm>
        <a:off x="1522883" y="3841126"/>
        <a:ext cx="2076152" cy="770252"/>
      </dsp:txXfrm>
    </dsp:sp>
    <dsp:sp modelId="{ACFFC79F-FF22-4C66-8CFB-521103AF6147}">
      <dsp:nvSpPr>
        <dsp:cNvPr id="0" name=""/>
        <dsp:cNvSpPr/>
      </dsp:nvSpPr>
      <dsp:spPr>
        <a:xfrm>
          <a:off x="3806738" y="2410657"/>
          <a:ext cx="2076152" cy="1430469"/>
        </a:xfrm>
        <a:prstGeom prst="roundRect">
          <a:avLst/>
        </a:prstGeom>
        <a:blipFill dpi="0" rotWithShape="1"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8870" r="8870"/>
          </a:stretch>
        </a:blip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04C423E-AF9B-4804-A15C-59E7B5F55A52}">
      <dsp:nvSpPr>
        <dsp:cNvPr id="0" name=""/>
        <dsp:cNvSpPr/>
      </dsp:nvSpPr>
      <dsp:spPr>
        <a:xfrm>
          <a:off x="3806738" y="3841126"/>
          <a:ext cx="2076152" cy="770252"/>
        </a:xfrm>
        <a:prstGeom prst="rect">
          <a:avLst/>
        </a:prstGeom>
        <a:noFill/>
        <a:ln w="12700" cap="rnd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56464" rIns="156464" bIns="0" numCol="1" spcCol="1270" anchor="t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Get data from web</a:t>
          </a:r>
          <a:endParaRPr lang="en-GB" sz="2200" kern="1200" dirty="0"/>
        </a:p>
      </dsp:txBody>
      <dsp:txXfrm>
        <a:off x="3806738" y="3841126"/>
        <a:ext cx="2076152" cy="770252"/>
      </dsp:txXfrm>
    </dsp:sp>
    <dsp:sp modelId="{D32F9B4B-9249-48AA-963E-5BA76F4128CB}">
      <dsp:nvSpPr>
        <dsp:cNvPr id="0" name=""/>
        <dsp:cNvSpPr/>
      </dsp:nvSpPr>
      <dsp:spPr>
        <a:xfrm>
          <a:off x="6090593" y="2410657"/>
          <a:ext cx="2076152" cy="1430469"/>
        </a:xfrm>
        <a:prstGeom prst="roundRect">
          <a:avLst/>
        </a:prstGeom>
        <a:blipFill rotWithShape="1">
          <a:blip xmlns:r="http://schemas.openxmlformats.org/officeDocument/2006/relationships" r:embed="rId7"/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3025DAB-3932-4FE1-BFF4-ED1A6BFC410C}">
      <dsp:nvSpPr>
        <dsp:cNvPr id="0" name=""/>
        <dsp:cNvSpPr/>
      </dsp:nvSpPr>
      <dsp:spPr>
        <a:xfrm>
          <a:off x="6090593" y="3841126"/>
          <a:ext cx="2076152" cy="770252"/>
        </a:xfrm>
        <a:prstGeom prst="rect">
          <a:avLst/>
        </a:prstGeom>
        <a:noFill/>
        <a:ln w="12700" cap="rnd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56464" rIns="156464" bIns="0" numCol="1" spcCol="1270" anchor="t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200" kern="1200" smtClean="0"/>
            <a:t>Classify comment</a:t>
          </a:r>
          <a:endParaRPr lang="en-GB" sz="2200" kern="1200" dirty="0"/>
        </a:p>
      </dsp:txBody>
      <dsp:txXfrm>
        <a:off x="6090593" y="3841126"/>
        <a:ext cx="2076152" cy="77025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D94112-4B62-4450-BAB0-6C010E898920}">
      <dsp:nvSpPr>
        <dsp:cNvPr id="0" name=""/>
        <dsp:cNvSpPr/>
      </dsp:nvSpPr>
      <dsp:spPr>
        <a:xfrm>
          <a:off x="841796" y="699"/>
          <a:ext cx="1808986" cy="1246392"/>
        </a:xfrm>
        <a:prstGeom prst="roundRect">
          <a:avLst/>
        </a:prstGeom>
        <a:blipFill dpi="0" rotWithShape="1"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15550" r="15550"/>
          </a:stretch>
        </a:blip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0032E18-2E0A-4D65-A348-2C9C3E9B8328}">
      <dsp:nvSpPr>
        <dsp:cNvPr id="0" name=""/>
        <dsp:cNvSpPr/>
      </dsp:nvSpPr>
      <dsp:spPr>
        <a:xfrm>
          <a:off x="841796" y="1247091"/>
          <a:ext cx="1808986" cy="671134"/>
        </a:xfrm>
        <a:prstGeom prst="rect">
          <a:avLst/>
        </a:prstGeom>
        <a:noFill/>
        <a:ln w="12700" cap="rnd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0" numCol="1" spcCol="1270" anchor="t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Search</a:t>
          </a:r>
          <a:endParaRPr lang="en-GB" sz="1900" kern="1200" dirty="0"/>
        </a:p>
      </dsp:txBody>
      <dsp:txXfrm>
        <a:off x="841796" y="1247091"/>
        <a:ext cx="1808986" cy="671134"/>
      </dsp:txXfrm>
    </dsp:sp>
    <dsp:sp modelId="{36FAAB07-1BD4-42B4-8036-62B0F623ED4C}">
      <dsp:nvSpPr>
        <dsp:cNvPr id="0" name=""/>
        <dsp:cNvSpPr/>
      </dsp:nvSpPr>
      <dsp:spPr>
        <a:xfrm>
          <a:off x="2831758" y="699"/>
          <a:ext cx="1808986" cy="1246392"/>
        </a:xfrm>
        <a:prstGeom prst="roundRect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B026361-32AF-4200-8E3C-B6BC87A0F3C1}">
      <dsp:nvSpPr>
        <dsp:cNvPr id="0" name=""/>
        <dsp:cNvSpPr/>
      </dsp:nvSpPr>
      <dsp:spPr>
        <a:xfrm>
          <a:off x="2831758" y="1247091"/>
          <a:ext cx="1808986" cy="671134"/>
        </a:xfrm>
        <a:prstGeom prst="rect">
          <a:avLst/>
        </a:prstGeom>
        <a:noFill/>
        <a:ln w="12700" cap="rnd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0" numCol="1" spcCol="1270" anchor="t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smtClean="0"/>
            <a:t>Recommend product</a:t>
          </a:r>
          <a:endParaRPr lang="en-GB" sz="1900" kern="1200" dirty="0"/>
        </a:p>
      </dsp:txBody>
      <dsp:txXfrm>
        <a:off x="2831758" y="1247091"/>
        <a:ext cx="1808986" cy="671134"/>
      </dsp:txXfrm>
    </dsp:sp>
    <dsp:sp modelId="{DB4DFF25-2111-49EB-BC56-4ACC6D2E3C4A}">
      <dsp:nvSpPr>
        <dsp:cNvPr id="0" name=""/>
        <dsp:cNvSpPr/>
      </dsp:nvSpPr>
      <dsp:spPr>
        <a:xfrm>
          <a:off x="4821720" y="699"/>
          <a:ext cx="1808986" cy="1246392"/>
        </a:xfrm>
        <a:prstGeom prst="roundRect">
          <a:avLst/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88444CE-513E-46DB-98BB-1DE2BC38E1BB}">
      <dsp:nvSpPr>
        <dsp:cNvPr id="0" name=""/>
        <dsp:cNvSpPr/>
      </dsp:nvSpPr>
      <dsp:spPr>
        <a:xfrm>
          <a:off x="4821720" y="1247091"/>
          <a:ext cx="1808986" cy="671134"/>
        </a:xfrm>
        <a:prstGeom prst="rect">
          <a:avLst/>
        </a:prstGeom>
        <a:noFill/>
        <a:ln w="12700" cap="rnd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0" numCol="1" spcCol="1270" anchor="t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smtClean="0"/>
            <a:t>Report comment</a:t>
          </a:r>
          <a:endParaRPr lang="en-GB" sz="1900" kern="1200" dirty="0"/>
        </a:p>
      </dsp:txBody>
      <dsp:txXfrm>
        <a:off x="4821720" y="1247091"/>
        <a:ext cx="1808986" cy="671134"/>
      </dsp:txXfrm>
    </dsp:sp>
    <dsp:sp modelId="{B77A94D5-558B-4298-8C2F-665637DEF3C5}">
      <dsp:nvSpPr>
        <dsp:cNvPr id="0" name=""/>
        <dsp:cNvSpPr/>
      </dsp:nvSpPr>
      <dsp:spPr>
        <a:xfrm>
          <a:off x="1836777" y="2099124"/>
          <a:ext cx="1808986" cy="1246392"/>
        </a:xfrm>
        <a:prstGeom prst="roundRect">
          <a:avLst/>
        </a:prstGeom>
        <a:blipFill rotWithShape="1">
          <a:blip xmlns:r="http://schemas.openxmlformats.org/officeDocument/2006/relationships" r:embed="rId4"/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DA19ACC-408E-4451-802F-CB6DD2B511B0}">
      <dsp:nvSpPr>
        <dsp:cNvPr id="0" name=""/>
        <dsp:cNvSpPr/>
      </dsp:nvSpPr>
      <dsp:spPr>
        <a:xfrm>
          <a:off x="1836777" y="3345516"/>
          <a:ext cx="1808986" cy="671134"/>
        </a:xfrm>
        <a:prstGeom prst="rect">
          <a:avLst/>
        </a:prstGeom>
        <a:noFill/>
        <a:ln w="12700" cap="rnd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0" numCol="1" spcCol="1270" anchor="t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900" kern="1200" smtClean="0"/>
            <a:t>Add favorite product</a:t>
          </a:r>
          <a:endParaRPr lang="en-GB" sz="1900" kern="1200" dirty="0"/>
        </a:p>
      </dsp:txBody>
      <dsp:txXfrm>
        <a:off x="1836777" y="3345516"/>
        <a:ext cx="1808986" cy="671134"/>
      </dsp:txXfrm>
    </dsp:sp>
    <dsp:sp modelId="{42108F33-182C-4014-975C-104417C9CEFC}">
      <dsp:nvSpPr>
        <dsp:cNvPr id="0" name=""/>
        <dsp:cNvSpPr/>
      </dsp:nvSpPr>
      <dsp:spPr>
        <a:xfrm>
          <a:off x="3826739" y="2099124"/>
          <a:ext cx="1808986" cy="1246392"/>
        </a:xfrm>
        <a:prstGeom prst="roundRect">
          <a:avLst/>
        </a:prstGeom>
        <a:blipFill rotWithShape="1">
          <a:blip xmlns:r="http://schemas.openxmlformats.org/officeDocument/2006/relationships" r:embed="rId5"/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ABD6398-AAB5-46D3-9A57-5E4F4E5ECD95}">
      <dsp:nvSpPr>
        <dsp:cNvPr id="0" name=""/>
        <dsp:cNvSpPr/>
      </dsp:nvSpPr>
      <dsp:spPr>
        <a:xfrm>
          <a:off x="3826739" y="3345516"/>
          <a:ext cx="1808986" cy="671134"/>
        </a:xfrm>
        <a:prstGeom prst="rect">
          <a:avLst/>
        </a:prstGeom>
        <a:noFill/>
        <a:ln w="12700" cap="rnd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0" numCol="1" spcCol="1270" anchor="t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900" kern="1200" smtClean="0"/>
            <a:t>Write comment</a:t>
          </a:r>
          <a:endParaRPr lang="en-GB" sz="1900" kern="1200" dirty="0"/>
        </a:p>
      </dsp:txBody>
      <dsp:txXfrm>
        <a:off x="3826739" y="3345516"/>
        <a:ext cx="1808986" cy="67113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F059D3-F8BC-4118-9975-2A0C6A5195F6}" type="datetimeFigureOut">
              <a:rPr lang="en-US" smtClean="0"/>
              <a:t>8/19/2015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A22428-AE6A-4136-A861-65E8FDDFA8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0715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7701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166302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7562317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420739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277317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935424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294372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526256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113693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862983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900661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8410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336626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679879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Chuyen</a:t>
            </a:r>
            <a:r>
              <a:rPr lang="en-US" dirty="0" smtClean="0"/>
              <a:t> </a:t>
            </a:r>
            <a:r>
              <a:rPr lang="en-US" dirty="0" err="1" smtClean="0"/>
              <a:t>wa</a:t>
            </a:r>
            <a:r>
              <a:rPr lang="en-US" dirty="0" smtClean="0"/>
              <a:t> email,</a:t>
            </a:r>
            <a:r>
              <a:rPr lang="en-US" baseline="0" dirty="0" smtClean="0"/>
              <a:t> demo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57962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Gioi</a:t>
            </a:r>
            <a:r>
              <a:rPr lang="en-US" dirty="0" smtClean="0"/>
              <a:t> </a:t>
            </a:r>
            <a:r>
              <a:rPr lang="en-US" dirty="0" err="1" smtClean="0"/>
              <a:t>thieu</a:t>
            </a:r>
            <a:r>
              <a:rPr lang="en-US" smtClean="0"/>
              <a:t> T demo train </a:t>
            </a:r>
            <a:r>
              <a:rPr lang="en-US" smtClean="0"/>
              <a:t>machine.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680493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965154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Gioi</a:t>
            </a:r>
            <a:r>
              <a:rPr lang="en-US" baseline="0" smtClean="0"/>
              <a:t> thieu anh K trinh bay mobile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578472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248619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665119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661206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4846072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3042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357580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18937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612963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608701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281906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925696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772858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923528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244328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589510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1.  </a:t>
            </a:r>
            <a:r>
              <a:rPr lang="en-US" dirty="0" err="1" smtClean="0"/>
              <a:t>Mở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rộng</a:t>
            </a:r>
            <a:r>
              <a:rPr lang="en-US" baseline="0" dirty="0" smtClean="0"/>
              <a:t> database, </a:t>
            </a:r>
            <a:r>
              <a:rPr lang="en-US" baseline="0" dirty="0" err="1" smtClean="0"/>
              <a:t>tăng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số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vốn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từ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2580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aseline="0" smtClean="0"/>
              <a:t>=&gt; giới thiệu C trình bày cách lấy dữ liệu</a:t>
            </a:r>
            <a:endParaRPr lang="en-US" smtClean="0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991627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41411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1945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1. de lay thong tin laptop, </a:t>
            </a:r>
            <a:r>
              <a:rPr lang="en-US" dirty="0" err="1" smtClean="0"/>
              <a:t>chung</a:t>
            </a:r>
            <a:r>
              <a:rPr lang="en-US" dirty="0" smtClean="0"/>
              <a:t> </a:t>
            </a:r>
            <a:r>
              <a:rPr lang="en-US" dirty="0" err="1" smtClean="0"/>
              <a:t>toi</a:t>
            </a:r>
            <a:r>
              <a:rPr lang="en-US" dirty="0" smtClean="0"/>
              <a:t> </a:t>
            </a:r>
            <a:r>
              <a:rPr lang="en-US" dirty="0" err="1" smtClean="0"/>
              <a:t>phai</a:t>
            </a:r>
            <a:r>
              <a:rPr lang="en-US" dirty="0" smtClean="0"/>
              <a:t> </a:t>
            </a:r>
            <a:r>
              <a:rPr lang="en-US" dirty="0" err="1" smtClean="0"/>
              <a:t>tim</a:t>
            </a:r>
            <a:r>
              <a:rPr lang="en-US" dirty="0" smtClean="0"/>
              <a:t> </a:t>
            </a:r>
            <a:r>
              <a:rPr lang="en-US" dirty="0" err="1" smtClean="0"/>
              <a:t>trang</a:t>
            </a:r>
            <a:r>
              <a:rPr lang="en-US" dirty="0" smtClean="0"/>
              <a:t> web </a:t>
            </a:r>
            <a:r>
              <a:rPr lang="en-US" dirty="0" err="1" smtClean="0"/>
              <a:t>va</a:t>
            </a:r>
            <a:r>
              <a:rPr lang="en-US" dirty="0" smtClean="0"/>
              <a:t> </a:t>
            </a:r>
            <a:r>
              <a:rPr lang="en-US" dirty="0" err="1" smtClean="0"/>
              <a:t>dua</a:t>
            </a:r>
            <a:r>
              <a:rPr lang="en-US" dirty="0" smtClean="0"/>
              <a:t> thong tin do </a:t>
            </a:r>
            <a:r>
              <a:rPr lang="en-US" dirty="0" err="1" smtClean="0"/>
              <a:t>ve</a:t>
            </a:r>
            <a:endParaRPr lang="en-US" dirty="0" smtClean="0"/>
          </a:p>
          <a:p>
            <a:r>
              <a:rPr lang="en-US" dirty="0" err="1" smtClean="0"/>
              <a:t>chung</a:t>
            </a:r>
            <a:r>
              <a:rPr lang="en-US" dirty="0" smtClean="0"/>
              <a:t> </a:t>
            </a:r>
            <a:r>
              <a:rPr lang="en-US" dirty="0" err="1" smtClean="0"/>
              <a:t>toi</a:t>
            </a:r>
            <a:r>
              <a:rPr lang="en-US" dirty="0" smtClean="0"/>
              <a:t> </a:t>
            </a:r>
            <a:r>
              <a:rPr lang="en-US" dirty="0" err="1" smtClean="0"/>
              <a:t>tim</a:t>
            </a:r>
            <a:r>
              <a:rPr lang="en-US" dirty="0" smtClean="0"/>
              <a:t> dc </a:t>
            </a:r>
            <a:r>
              <a:rPr lang="en-US" dirty="0" err="1" smtClean="0"/>
              <a:t>trang</a:t>
            </a:r>
            <a:r>
              <a:rPr lang="en-US" dirty="0" smtClean="0"/>
              <a:t> web </a:t>
            </a:r>
            <a:r>
              <a:rPr lang="en-US" dirty="0" err="1" smtClean="0"/>
              <a:t>engadget</a:t>
            </a:r>
            <a:r>
              <a:rPr lang="en-US" dirty="0" smtClean="0"/>
              <a:t>, day la 1 </a:t>
            </a:r>
            <a:r>
              <a:rPr lang="en-US" dirty="0" err="1" smtClean="0"/>
              <a:t>trang</a:t>
            </a:r>
            <a:r>
              <a:rPr lang="en-US" dirty="0" smtClean="0"/>
              <a:t> web co thong tin </a:t>
            </a:r>
            <a:r>
              <a:rPr lang="en-US" dirty="0" err="1" smtClean="0"/>
              <a:t>ve</a:t>
            </a:r>
            <a:r>
              <a:rPr lang="en-US" dirty="0" smtClean="0"/>
              <a:t> laptop </a:t>
            </a:r>
            <a:r>
              <a:rPr lang="en-US" dirty="0" err="1" smtClean="0"/>
              <a:t>kha</a:t>
            </a:r>
            <a:r>
              <a:rPr lang="en-US" dirty="0" smtClean="0"/>
              <a:t> </a:t>
            </a:r>
            <a:r>
              <a:rPr lang="en-US" dirty="0" err="1" smtClean="0"/>
              <a:t>chuan</a:t>
            </a:r>
            <a:r>
              <a:rPr lang="en-US" dirty="0" smtClean="0"/>
              <a:t>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7593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chung toi quyet dinh dung trang web tieng anh boi vi du sao tieng anh cung tot hon tieng viet</a:t>
            </a:r>
          </a:p>
          <a:p>
            <a:r>
              <a:rPr lang="en-US" smtClean="0"/>
              <a:t>ngoai engadget con lay them 2 trang nua, vi nhung trang nay khi cmt thi phai cho staff duyet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8678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va cau hoi dat ra la lam sao de lay dc thong tin tu trang web nay ve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1442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Chup</a:t>
            </a:r>
            <a:r>
              <a:rPr lang="en-US" dirty="0" smtClean="0"/>
              <a:t> </a:t>
            </a:r>
            <a:r>
              <a:rPr lang="en-US" dirty="0" err="1" smtClean="0"/>
              <a:t>trang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engadget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cac</a:t>
            </a:r>
            <a:r>
              <a:rPr lang="en-US" baseline="0" dirty="0" smtClean="0"/>
              <a:t> slide </a:t>
            </a:r>
            <a:r>
              <a:rPr lang="en-US" baseline="0" dirty="0" err="1" smtClean="0"/>
              <a:t>duoi</a:t>
            </a:r>
            <a:r>
              <a:rPr lang="en-US" baseline="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2644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show </a:t>
            </a:r>
            <a:r>
              <a:rPr lang="en-US" dirty="0" err="1" smtClean="0"/>
              <a:t>trang</a:t>
            </a:r>
            <a:r>
              <a:rPr lang="en-US" dirty="0" smtClean="0"/>
              <a:t> </a:t>
            </a:r>
            <a:r>
              <a:rPr lang="en-US" dirty="0" err="1" smtClean="0"/>
              <a:t>engadget</a:t>
            </a:r>
            <a:r>
              <a:rPr lang="en-US" dirty="0" smtClean="0"/>
              <a:t> </a:t>
            </a:r>
            <a:r>
              <a:rPr lang="en-US" dirty="0" err="1" smtClean="0"/>
              <a:t>len</a:t>
            </a:r>
            <a:r>
              <a:rPr lang="en-US" dirty="0" smtClean="0"/>
              <a:t>, </a:t>
            </a:r>
            <a:r>
              <a:rPr lang="en-US" dirty="0" err="1" smtClean="0"/>
              <a:t>cho</a:t>
            </a:r>
            <a:r>
              <a:rPr lang="en-US" dirty="0" smtClean="0"/>
              <a:t> </a:t>
            </a:r>
            <a:r>
              <a:rPr lang="en-US" dirty="0" err="1" smtClean="0"/>
              <a:t>thay</a:t>
            </a:r>
            <a:r>
              <a:rPr lang="en-US" dirty="0" smtClean="0"/>
              <a:t> </a:t>
            </a:r>
            <a:r>
              <a:rPr lang="en-US" dirty="0" err="1" smtClean="0"/>
              <a:t>trang</a:t>
            </a:r>
            <a:r>
              <a:rPr lang="en-US" dirty="0" smtClean="0"/>
              <a:t> nay co </a:t>
            </a:r>
            <a:r>
              <a:rPr lang="en-US" dirty="0" err="1" smtClean="0"/>
              <a:t>nhung</a:t>
            </a:r>
            <a:r>
              <a:rPr lang="en-US" dirty="0" smtClean="0"/>
              <a:t> thong tin: ten, brand, </a:t>
            </a:r>
            <a:r>
              <a:rPr lang="en-US" dirty="0" err="1" smtClean="0"/>
              <a:t>desc</a:t>
            </a:r>
            <a:r>
              <a:rPr lang="en-US" dirty="0" smtClean="0"/>
              <a:t>, </a:t>
            </a:r>
            <a:r>
              <a:rPr lang="en-US" dirty="0" err="1" smtClean="0"/>
              <a:t>cmt</a:t>
            </a:r>
            <a:r>
              <a:rPr lang="en-US" dirty="0" smtClean="0"/>
              <a:t>...</a:t>
            </a:r>
          </a:p>
          <a:p>
            <a:r>
              <a:rPr lang="en-US" dirty="0" err="1" smtClean="0"/>
              <a:t>chup</a:t>
            </a:r>
            <a:r>
              <a:rPr lang="en-US" dirty="0" smtClean="0"/>
              <a:t> </a:t>
            </a:r>
            <a:r>
              <a:rPr lang="en-US" dirty="0" err="1" smtClean="0"/>
              <a:t>hinh</a:t>
            </a:r>
            <a:r>
              <a:rPr lang="en-US" dirty="0" smtClean="0"/>
              <a:t> </a:t>
            </a:r>
            <a:r>
              <a:rPr lang="en-US" dirty="0" err="1" smtClean="0"/>
              <a:t>trang</a:t>
            </a:r>
            <a:r>
              <a:rPr lang="en-US" dirty="0" smtClean="0"/>
              <a:t> </a:t>
            </a:r>
            <a:r>
              <a:rPr lang="en-US" dirty="0" err="1" smtClean="0"/>
              <a:t>engadget</a:t>
            </a:r>
            <a:r>
              <a:rPr lang="en-US" dirty="0" smtClean="0"/>
              <a:t> dang html. de parse dc </a:t>
            </a:r>
            <a:r>
              <a:rPr lang="en-US" dirty="0" err="1" smtClean="0"/>
              <a:t>trang</a:t>
            </a:r>
            <a:r>
              <a:rPr lang="en-US" dirty="0" smtClean="0"/>
              <a:t> html nay thi co solution </a:t>
            </a:r>
            <a:r>
              <a:rPr lang="en-US" dirty="0" err="1" smtClean="0"/>
              <a:t>gi</a:t>
            </a:r>
            <a:r>
              <a:rPr lang="en-US" dirty="0" smtClean="0"/>
              <a:t>, gap van de </a:t>
            </a:r>
            <a:r>
              <a:rPr lang="en-US" dirty="0" err="1" smtClean="0"/>
              <a:t>gi</a:t>
            </a:r>
            <a:endParaRPr lang="en-US" dirty="0" smtClean="0"/>
          </a:p>
          <a:p>
            <a:r>
              <a:rPr lang="en-US" dirty="0" smtClean="0"/>
              <a:t>Phan </a:t>
            </a:r>
            <a:r>
              <a:rPr lang="en-US" dirty="0" err="1" smtClean="0"/>
              <a:t>tich</a:t>
            </a:r>
            <a:r>
              <a:rPr lang="en-US" dirty="0" smtClean="0"/>
              <a:t> </a:t>
            </a:r>
            <a:r>
              <a:rPr lang="en-US" dirty="0" err="1" smtClean="0"/>
              <a:t>ra</a:t>
            </a:r>
            <a:r>
              <a:rPr lang="en-US" dirty="0" smtClean="0"/>
              <a:t>, </a:t>
            </a:r>
            <a:r>
              <a:rPr lang="en-US" dirty="0" err="1" smtClean="0"/>
              <a:t>phong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trang</a:t>
            </a:r>
            <a:r>
              <a:rPr lang="en-US" baseline="0" dirty="0" smtClean="0"/>
              <a:t> 17. VD </a:t>
            </a:r>
            <a:r>
              <a:rPr lang="en-US" baseline="0" dirty="0" err="1" smtClean="0"/>
              <a:t>ra</a:t>
            </a:r>
            <a:r>
              <a:rPr lang="en-US" baseline="0" dirty="0" smtClean="0"/>
              <a:t>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36831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show trang engadget len, cho thay trang nay co nhung thong tin: ten, brand, desc, cmt...</a:t>
            </a:r>
          </a:p>
          <a:p>
            <a:r>
              <a:rPr lang="en-US" smtClean="0"/>
              <a:t>chup hinh trang engadget dang html. de parse dc trang html nay thi co solution gi, gap van de gi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811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7809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50696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78269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65309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66080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18161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29734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42044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1475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71303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0407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57654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Inspect</a:t>
            </a:r>
            <a:r>
              <a:rPr lang="en-US" baseline="0" dirty="0" smtClean="0"/>
              <a:t> ?  =&gt; 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85645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23326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22553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10216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99279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0849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62276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20936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95669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9002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ngta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can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biet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thong tin de lam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do,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cuu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de so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sanh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tim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hieu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...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12913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43118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0665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38178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50984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55201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5933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97658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85934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32537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5984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 smtClean="0"/>
              <a:t>Search online </a:t>
            </a:r>
            <a:r>
              <a:rPr lang="en-US" dirty="0" err="1" smtClean="0"/>
              <a:t>các</a:t>
            </a:r>
            <a:r>
              <a:rPr lang="en-US" baseline="0" dirty="0" smtClean="0"/>
              <a:t> website</a:t>
            </a:r>
          </a:p>
          <a:p>
            <a:pPr marL="228600" indent="-228600">
              <a:buAutoNum type="arabicPeriod"/>
            </a:pPr>
            <a:r>
              <a:rPr lang="en-US" baseline="0" dirty="0" err="1" smtClean="0"/>
              <a:t>Nếu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thời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thì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cửa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hàng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tham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lấy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thông</a:t>
            </a:r>
            <a:r>
              <a:rPr lang="en-US" baseline="0" dirty="0" smtClean="0"/>
              <a:t> tin </a:t>
            </a:r>
            <a:r>
              <a:rPr lang="en-US" baseline="0" dirty="0" err="1" smtClean="0"/>
              <a:t>từ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đó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39673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show trang engadget len, cho thay trang nay co nhung thong tin: ten, brand, desc, cmt...</a:t>
            </a:r>
          </a:p>
          <a:p>
            <a:r>
              <a:rPr lang="en-US" smtClean="0"/>
              <a:t>chup hinh trang engadget dang html. de parse dc trang html nay thi co solution gi, gap van de gi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60723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05738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88309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36121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r>
              <a:rPr lang="en-US" dirty="0" err="1" smtClean="0"/>
              <a:t>trong</a:t>
            </a:r>
            <a:r>
              <a:rPr lang="en-US" dirty="0" smtClean="0"/>
              <a:t> qua </a:t>
            </a:r>
            <a:r>
              <a:rPr lang="en-US" dirty="0" err="1" smtClean="0"/>
              <a:t>trinh</a:t>
            </a:r>
            <a:r>
              <a:rPr lang="en-US" dirty="0" smtClean="0"/>
              <a:t> collection du lieu, </a:t>
            </a:r>
            <a:r>
              <a:rPr lang="en-US" dirty="0" err="1" smtClean="0"/>
              <a:t>chung</a:t>
            </a:r>
            <a:r>
              <a:rPr lang="en-US" dirty="0" smtClean="0"/>
              <a:t> </a:t>
            </a:r>
            <a:r>
              <a:rPr lang="en-US" dirty="0" err="1" smtClean="0"/>
              <a:t>toi</a:t>
            </a:r>
            <a:r>
              <a:rPr lang="en-US" dirty="0" smtClean="0"/>
              <a:t> da </a:t>
            </a:r>
            <a:r>
              <a:rPr lang="en-US" dirty="0" err="1" smtClean="0"/>
              <a:t>nhan</a:t>
            </a:r>
            <a:r>
              <a:rPr lang="en-US" dirty="0" smtClean="0"/>
              <a:t> </a:t>
            </a:r>
            <a:r>
              <a:rPr lang="en-US" dirty="0" err="1" smtClean="0"/>
              <a:t>thay</a:t>
            </a:r>
            <a:r>
              <a:rPr lang="en-US" dirty="0" smtClean="0"/>
              <a:t> dc 1 </a:t>
            </a:r>
            <a:r>
              <a:rPr lang="en-US" dirty="0" err="1" smtClean="0"/>
              <a:t>dieu</a:t>
            </a:r>
            <a:r>
              <a:rPr lang="en-US" dirty="0" smtClean="0"/>
              <a:t>: 2 </a:t>
            </a:r>
            <a:r>
              <a:rPr lang="en-US" dirty="0" err="1" smtClean="0"/>
              <a:t>trang</a:t>
            </a:r>
            <a:r>
              <a:rPr lang="en-US" dirty="0" smtClean="0"/>
              <a:t> web </a:t>
            </a:r>
            <a:r>
              <a:rPr lang="en-US" dirty="0" err="1" smtClean="0"/>
              <a:t>khac</a:t>
            </a:r>
            <a:r>
              <a:rPr lang="en-US" dirty="0" smtClean="0"/>
              <a:t> </a:t>
            </a:r>
            <a:r>
              <a:rPr lang="en-US" dirty="0" err="1" smtClean="0"/>
              <a:t>nhau</a:t>
            </a:r>
            <a:r>
              <a:rPr lang="en-US" dirty="0" smtClean="0"/>
              <a:t> </a:t>
            </a:r>
            <a:r>
              <a:rPr lang="en-US" dirty="0" err="1" smtClean="0"/>
              <a:t>voi</a:t>
            </a:r>
            <a:r>
              <a:rPr lang="en-US" dirty="0" smtClean="0"/>
              <a:t> </a:t>
            </a:r>
            <a:r>
              <a:rPr lang="en-US" dirty="0" err="1" smtClean="0"/>
              <a:t>cung</a:t>
            </a:r>
            <a:r>
              <a:rPr lang="en-US" dirty="0" smtClean="0"/>
              <a:t> 1 laptop co thong tin </a:t>
            </a:r>
            <a:r>
              <a:rPr lang="en-US" dirty="0" err="1" smtClean="0"/>
              <a:t>khac</a:t>
            </a:r>
            <a:r>
              <a:rPr lang="en-US" dirty="0" smtClean="0"/>
              <a:t> </a:t>
            </a:r>
            <a:r>
              <a:rPr lang="en-US" dirty="0" err="1" smtClean="0"/>
              <a:t>nhau</a:t>
            </a:r>
            <a:r>
              <a:rPr lang="en-US" dirty="0" smtClean="0"/>
              <a:t>. vi </a:t>
            </a:r>
            <a:r>
              <a:rPr lang="en-US" dirty="0" err="1" smtClean="0"/>
              <a:t>vay</a:t>
            </a:r>
            <a:r>
              <a:rPr lang="en-US" dirty="0" smtClean="0"/>
              <a:t> </a:t>
            </a:r>
            <a:r>
              <a:rPr lang="en-US" dirty="0" err="1" smtClean="0"/>
              <a:t>chung</a:t>
            </a:r>
            <a:r>
              <a:rPr lang="en-US" dirty="0" smtClean="0"/>
              <a:t> </a:t>
            </a:r>
            <a:r>
              <a:rPr lang="en-US" dirty="0" err="1" smtClean="0"/>
              <a:t>toi</a:t>
            </a:r>
            <a:r>
              <a:rPr lang="en-US" dirty="0" smtClean="0"/>
              <a:t> </a:t>
            </a:r>
            <a:r>
              <a:rPr lang="en-US" dirty="0" err="1" smtClean="0"/>
              <a:t>moi</a:t>
            </a:r>
            <a:r>
              <a:rPr lang="en-US" dirty="0" smtClean="0"/>
              <a:t> </a:t>
            </a:r>
            <a:r>
              <a:rPr lang="en-US" dirty="0" err="1" smtClean="0"/>
              <a:t>nghi</a:t>
            </a:r>
            <a:r>
              <a:rPr lang="en-US" dirty="0" smtClean="0"/>
              <a:t> </a:t>
            </a:r>
            <a:r>
              <a:rPr lang="en-US" dirty="0" err="1" smtClean="0"/>
              <a:t>ra</a:t>
            </a:r>
            <a:r>
              <a:rPr lang="en-US" dirty="0" smtClean="0"/>
              <a:t> </a:t>
            </a:r>
            <a:r>
              <a:rPr lang="en-US" dirty="0" err="1" smtClean="0"/>
              <a:t>cach</a:t>
            </a:r>
            <a:endParaRPr lang="en-US" dirty="0" smtClean="0"/>
          </a:p>
          <a:p>
            <a:r>
              <a:rPr lang="en-US" dirty="0" smtClean="0"/>
              <a:t>problem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35112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82804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4720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15295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89646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0640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 err="1" smtClean="0"/>
              <a:t>Các</a:t>
            </a:r>
            <a:r>
              <a:rPr lang="en-US" baseline="0" dirty="0" smtClean="0"/>
              <a:t> website </a:t>
            </a:r>
            <a:r>
              <a:rPr lang="en-US" baseline="0" dirty="0" err="1" smtClean="0"/>
              <a:t>không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đáng</a:t>
            </a:r>
            <a:r>
              <a:rPr lang="en-US" baseline="0" dirty="0" smtClean="0"/>
              <a:t> tin </a:t>
            </a:r>
            <a:r>
              <a:rPr lang="en-US" baseline="0" dirty="0" err="1" smtClean="0"/>
              <a:t>cậy</a:t>
            </a:r>
            <a:endParaRPr lang="en-US" baseline="0" dirty="0" smtClean="0"/>
          </a:p>
          <a:p>
            <a:pPr marL="228600" indent="-228600">
              <a:buAutoNum type="arabicPeriod"/>
            </a:pPr>
            <a:r>
              <a:rPr lang="en-US" baseline="0" dirty="0" smtClean="0"/>
              <a:t>Thông tin </a:t>
            </a:r>
            <a:r>
              <a:rPr lang="en-US" baseline="0" dirty="0" err="1" smtClean="0"/>
              <a:t>không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chính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thống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mông</a:t>
            </a:r>
            <a:r>
              <a:rPr lang="en-US" baseline="0" dirty="0" smtClean="0"/>
              <a:t> lung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66406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76939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95841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Them </a:t>
            </a:r>
            <a:r>
              <a:rPr lang="en-US" dirty="0" err="1" smtClean="0"/>
              <a:t>ct</a:t>
            </a:r>
            <a:r>
              <a:rPr lang="en-US" dirty="0" smtClean="0"/>
              <a:t> min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710309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79485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47078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258730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676613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Cùng</a:t>
            </a:r>
            <a:r>
              <a:rPr lang="en-US" baseline="0" smtClean="0"/>
              <a:t> brand và &gt; 40%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16762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dk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9226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115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luận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không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liên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quan</a:t>
            </a:r>
            <a:endParaRPr lang="en-US" baseline="0" dirty="0" smtClean="0"/>
          </a:p>
          <a:p>
            <a:pPr marL="228600" indent="-228600">
              <a:buAutoNum type="arabicPeriod"/>
            </a:pPr>
            <a:r>
              <a:rPr lang="en-US" baseline="0" dirty="0" err="1" smtClean="0"/>
              <a:t>Bình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luận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không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chuẩn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quá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ngắn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quá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dài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nhiều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chỉ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một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lời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cảm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thán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mang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nặng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tính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nhân</a:t>
            </a:r>
            <a:r>
              <a:rPr lang="en-US" baseline="0" dirty="0" smtClean="0"/>
              <a:t>	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837579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Giới</a:t>
            </a:r>
            <a:r>
              <a:rPr lang="en-US" baseline="0" smtClean="0"/>
              <a:t> thiệu T trình bày cách xử lý sp trùng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607229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4708104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387980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68418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49984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254325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734852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278405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055558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Ask English teacher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9585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1.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Nếu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cửa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hàng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thì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nhớ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thông</a:t>
            </a:r>
            <a:r>
              <a:rPr lang="en-US" baseline="0" dirty="0" smtClean="0"/>
              <a:t> tin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428150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838755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848563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84036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12363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802113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078509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13085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214401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993107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5268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baseline="0" dirty="0" err="1" smtClean="0"/>
              <a:t>Tìm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kiếm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thông</a:t>
            </a:r>
            <a:r>
              <a:rPr lang="en-US" baseline="0" dirty="0" smtClean="0"/>
              <a:t> tin </a:t>
            </a:r>
            <a:r>
              <a:rPr lang="en-US" baseline="0" dirty="0" err="1" smtClean="0"/>
              <a:t>từ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những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trang</a:t>
            </a:r>
            <a:r>
              <a:rPr lang="en-US" baseline="0" dirty="0" smtClean="0"/>
              <a:t> web </a:t>
            </a:r>
            <a:r>
              <a:rPr lang="en-US" baseline="0" dirty="0" err="1" smtClean="0"/>
              <a:t>uy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tín</a:t>
            </a:r>
            <a:endParaRPr lang="en-US" baseline="0" dirty="0" smtClean="0"/>
          </a:p>
          <a:p>
            <a:pPr marL="228600" indent="-228600">
              <a:buAutoNum type="arabicPeriod"/>
            </a:pPr>
            <a:r>
              <a:rPr lang="en-US" baseline="0" dirty="0" smtClean="0"/>
              <a:t>Tiến </a:t>
            </a:r>
            <a:r>
              <a:rPr lang="en-US" baseline="0" dirty="0" err="1" smtClean="0"/>
              <a:t>hành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sạch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chuẩn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hóa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luận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để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người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dùng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tìm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thông</a:t>
            </a:r>
            <a:r>
              <a:rPr lang="en-US" baseline="0" dirty="0" smtClean="0"/>
              <a:t> tin </a:t>
            </a:r>
            <a:r>
              <a:rPr lang="en-US" baseline="0" dirty="0" err="1" smtClean="0"/>
              <a:t>nhanh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chóng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err="1" smtClean="0"/>
              <a:t>chính</a:t>
            </a:r>
            <a:r>
              <a:rPr lang="en-US" baseline="0" smtClean="0"/>
              <a:t> xác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887123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40044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215681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143573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009995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009855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647830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861763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3892877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7118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410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DC2B3-7938-4F9B-B87D-BA4A6AA4030D}" type="datetime1">
              <a:rPr lang="en-US" smtClean="0"/>
              <a:t>8/19/2015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5491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E8553-4F98-4B9B-8E01-E77B93E2F313}" type="datetime1">
              <a:rPr lang="en-US" smtClean="0"/>
              <a:t>8/19/2015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1498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528D1-3709-425C-8D96-E28D5C88F544}" type="datetime1">
              <a:rPr lang="en-US" smtClean="0"/>
              <a:t>8/19/2015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55498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64131-FB8D-4615-8EDE-2EE3189AE276}" type="datetime1">
              <a:rPr lang="en-US" smtClean="0"/>
              <a:t>8/19/2015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1566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4D065-62B4-4374-A522-D547AEA3C428}" type="datetime1">
              <a:rPr lang="en-US" smtClean="0"/>
              <a:t>8/19/2015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802553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5C9DB-C33F-471F-9D21-92C2875622DC}" type="datetime1">
              <a:rPr lang="en-US" smtClean="0"/>
              <a:t>8/19/2015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25102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1EC5A-5879-4F8B-98D7-5C36984CB774}" type="datetime1">
              <a:rPr lang="en-US" smtClean="0"/>
              <a:t>8/19/2015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74616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4151A-469D-4F4F-BAF7-82183A1D87DA}" type="datetime1">
              <a:rPr lang="en-US" smtClean="0"/>
              <a:t>8/19/2015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6551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9A14E-7D09-4919-BFF8-9248DAEBD470}" type="datetime1">
              <a:rPr lang="en-US" smtClean="0"/>
              <a:t>8/19/2015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3762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821936-8B47-4E9B-848B-689A38A34796}" type="datetime1">
              <a:rPr lang="en-US" smtClean="0"/>
              <a:t>8/19/2015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4632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4B6D1-40FC-4679-AD4F-0ED7E8FD6311}" type="datetime1">
              <a:rPr lang="en-US" smtClean="0"/>
              <a:t>8/19/2015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0902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7486D-8B88-49B0-BE26-D1C23195B85A}" type="datetime1">
              <a:rPr lang="en-US" smtClean="0"/>
              <a:t>8/19/2015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2513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B9DBF5-11D1-4E15-9402-76DED8A2EF5E}" type="datetime1">
              <a:rPr lang="en-US" smtClean="0"/>
              <a:t>8/19/2015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6301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074F4-D122-40F9-A763-702343C8960F}" type="datetime1">
              <a:rPr lang="en-US" smtClean="0"/>
              <a:t>8/19/2015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2257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632DBF-7A05-4F8F-9B85-F715CA62A0B0}" type="datetime1">
              <a:rPr lang="en-US" smtClean="0"/>
              <a:t>8/19/2015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3055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‹#›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CE414C-B01F-474A-95FA-32EABD636957}" type="datetime1">
              <a:rPr lang="en-US" smtClean="0"/>
              <a:t>8/19/2015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0472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B12B5C-829C-4E46-A623-42C16CA6D6BA}" type="datetime1">
              <a:rPr lang="en-US" smtClean="0"/>
              <a:t>8/19/2015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0F20BE86-D483-4A4A-9669-A15C241B6E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6449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7" Type="http://schemas.openxmlformats.org/officeDocument/2006/relationships/image" Target="../media/image99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95.png"/><Relationship Id="rId7" Type="http://schemas.openxmlformats.org/officeDocument/2006/relationships/image" Target="../media/image99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95.png"/><Relationship Id="rId7" Type="http://schemas.openxmlformats.org/officeDocument/2006/relationships/image" Target="../media/image99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Relationship Id="rId9" Type="http://schemas.openxmlformats.org/officeDocument/2006/relationships/image" Target="../media/image100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9.png"/><Relationship Id="rId4" Type="http://schemas.openxmlformats.org/officeDocument/2006/relationships/image" Target="../media/image44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5" Type="http://schemas.openxmlformats.org/officeDocument/2006/relationships/image" Target="../media/image89.png"/><Relationship Id="rId4" Type="http://schemas.openxmlformats.org/officeDocument/2006/relationships/image" Target="../media/image4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7" Type="http://schemas.openxmlformats.org/officeDocument/2006/relationships/image" Target="../media/image102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5" Type="http://schemas.openxmlformats.org/officeDocument/2006/relationships/image" Target="../media/image89.png"/><Relationship Id="rId4" Type="http://schemas.openxmlformats.org/officeDocument/2006/relationships/image" Target="../media/image44.png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69.png"/><Relationship Id="rId7" Type="http://schemas.openxmlformats.org/officeDocument/2006/relationships/image" Target="../media/image102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5" Type="http://schemas.openxmlformats.org/officeDocument/2006/relationships/image" Target="../media/image89.png"/><Relationship Id="rId4" Type="http://schemas.openxmlformats.org/officeDocument/2006/relationships/image" Target="../media/image44.png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image" Target="../media/image69.png"/><Relationship Id="rId7" Type="http://schemas.openxmlformats.org/officeDocument/2006/relationships/image" Target="../media/image101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5" Type="http://schemas.openxmlformats.org/officeDocument/2006/relationships/image" Target="../media/image89.png"/><Relationship Id="rId4" Type="http://schemas.openxmlformats.org/officeDocument/2006/relationships/image" Target="../media/image44.png"/><Relationship Id="rId9" Type="http://schemas.openxmlformats.org/officeDocument/2006/relationships/image" Target="../media/image73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73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4.png"/><Relationship Id="rId4" Type="http://schemas.openxmlformats.org/officeDocument/2006/relationships/image" Target="../media/image69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7" Type="http://schemas.openxmlformats.org/officeDocument/2006/relationships/image" Target="../media/image105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104.png"/><Relationship Id="rId4" Type="http://schemas.openxmlformats.org/officeDocument/2006/relationships/image" Target="../media/image69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png"/><Relationship Id="rId5" Type="http://schemas.openxmlformats.org/officeDocument/2006/relationships/image" Target="../media/image105.png"/><Relationship Id="rId4" Type="http://schemas.openxmlformats.org/officeDocument/2006/relationships/image" Target="../media/image103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jpg"/><Relationship Id="rId4" Type="http://schemas.openxmlformats.org/officeDocument/2006/relationships/image" Target="../media/image15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9.png"/><Relationship Id="rId4" Type="http://schemas.openxmlformats.org/officeDocument/2006/relationships/image" Target="../media/image44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89.png"/><Relationship Id="rId4" Type="http://schemas.openxmlformats.org/officeDocument/2006/relationships/image" Target="../media/image44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7" Type="http://schemas.openxmlformats.org/officeDocument/2006/relationships/image" Target="../media/image109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89.png"/><Relationship Id="rId4" Type="http://schemas.openxmlformats.org/officeDocument/2006/relationships/image" Target="../media/image44.png"/></Relationships>
</file>

<file path=ppt/slides/_rels/slide1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image" Target="../media/image69.png"/><Relationship Id="rId7" Type="http://schemas.openxmlformats.org/officeDocument/2006/relationships/image" Target="../media/image109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89.png"/><Relationship Id="rId4" Type="http://schemas.openxmlformats.org/officeDocument/2006/relationships/image" Target="../media/image44.png"/></Relationships>
</file>

<file path=ppt/slides/_rels/slide1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69.png"/><Relationship Id="rId7" Type="http://schemas.openxmlformats.org/officeDocument/2006/relationships/image" Target="../media/image82.pn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44.png"/></Relationships>
</file>

<file path=ppt/slides/_rels/slide1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image" Target="../media/image69.png"/><Relationship Id="rId7" Type="http://schemas.openxmlformats.org/officeDocument/2006/relationships/image" Target="../media/image101.pn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5" Type="http://schemas.openxmlformats.org/officeDocument/2006/relationships/image" Target="../media/image89.png"/><Relationship Id="rId4" Type="http://schemas.openxmlformats.org/officeDocument/2006/relationships/image" Target="../media/image44.png"/><Relationship Id="rId9" Type="http://schemas.openxmlformats.org/officeDocument/2006/relationships/image" Target="../media/image73.png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jp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jpg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9.png"/><Relationship Id="rId4" Type="http://schemas.openxmlformats.org/officeDocument/2006/relationships/image" Target="../media/image4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1.png"/><Relationship Id="rId5" Type="http://schemas.openxmlformats.org/officeDocument/2006/relationships/image" Target="../media/image39.png"/><Relationship Id="rId4" Type="http://schemas.openxmlformats.org/officeDocument/2006/relationships/image" Target="../media/image4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g"/><Relationship Id="rId4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0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0.png"/><Relationship Id="rId5" Type="http://schemas.openxmlformats.org/officeDocument/2006/relationships/image" Target="../media/image400.png"/><Relationship Id="rId4" Type="http://schemas.openxmlformats.org/officeDocument/2006/relationships/image" Target="../media/image390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5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5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8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0.jpg"/><Relationship Id="rId11" Type="http://schemas.openxmlformats.org/officeDocument/2006/relationships/image" Target="../media/image45.png"/><Relationship Id="rId5" Type="http://schemas.openxmlformats.org/officeDocument/2006/relationships/image" Target="../media/image16.jpg"/><Relationship Id="rId10" Type="http://schemas.openxmlformats.org/officeDocument/2006/relationships/image" Target="../media/image54.png"/><Relationship Id="rId4" Type="http://schemas.openxmlformats.org/officeDocument/2006/relationships/image" Target="../media/image49.png"/><Relationship Id="rId9" Type="http://schemas.openxmlformats.org/officeDocument/2006/relationships/image" Target="../media/image53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6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8.png"/><Relationship Id="rId5" Type="http://schemas.openxmlformats.org/officeDocument/2006/relationships/image" Target="../media/image56.png"/><Relationship Id="rId4" Type="http://schemas.openxmlformats.org/officeDocument/2006/relationships/image" Target="../media/image57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8.png"/><Relationship Id="rId5" Type="http://schemas.openxmlformats.org/officeDocument/2006/relationships/image" Target="../media/image56.png"/><Relationship Id="rId4" Type="http://schemas.openxmlformats.org/officeDocument/2006/relationships/image" Target="../media/image57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8.png"/><Relationship Id="rId5" Type="http://schemas.openxmlformats.org/officeDocument/2006/relationships/image" Target="../media/image56.png"/><Relationship Id="rId4" Type="http://schemas.openxmlformats.org/officeDocument/2006/relationships/image" Target="../media/image57.png"/><Relationship Id="rId9" Type="http://schemas.openxmlformats.org/officeDocument/2006/relationships/image" Target="../media/image61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8.png"/><Relationship Id="rId11" Type="http://schemas.openxmlformats.org/officeDocument/2006/relationships/image" Target="../media/image63.png"/><Relationship Id="rId5" Type="http://schemas.openxmlformats.org/officeDocument/2006/relationships/image" Target="../media/image56.png"/><Relationship Id="rId10" Type="http://schemas.openxmlformats.org/officeDocument/2006/relationships/image" Target="../media/image62.png"/><Relationship Id="rId4" Type="http://schemas.openxmlformats.org/officeDocument/2006/relationships/image" Target="../media/image57.png"/><Relationship Id="rId9" Type="http://schemas.openxmlformats.org/officeDocument/2006/relationships/image" Target="../media/image61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64.png"/><Relationship Id="rId3" Type="http://schemas.openxmlformats.org/officeDocument/2006/relationships/image" Target="../media/image48.png"/><Relationship Id="rId7" Type="http://schemas.openxmlformats.org/officeDocument/2006/relationships/image" Target="../media/image50.jpg"/><Relationship Id="rId12" Type="http://schemas.openxmlformats.org/officeDocument/2006/relationships/image" Target="../media/image45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jpg"/><Relationship Id="rId11" Type="http://schemas.openxmlformats.org/officeDocument/2006/relationships/image" Target="../media/image54.png"/><Relationship Id="rId5" Type="http://schemas.openxmlformats.org/officeDocument/2006/relationships/image" Target="../media/image49.png"/><Relationship Id="rId10" Type="http://schemas.openxmlformats.org/officeDocument/2006/relationships/image" Target="../media/image53.png"/><Relationship Id="rId4" Type="http://schemas.openxmlformats.org/officeDocument/2006/relationships/image" Target="../media/image44.png"/><Relationship Id="rId9" Type="http://schemas.openxmlformats.org/officeDocument/2006/relationships/image" Target="../media/image52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6.jp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69.pn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1.png"/><Relationship Id="rId4" Type="http://schemas.openxmlformats.org/officeDocument/2006/relationships/image" Target="../media/image7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.png"/><Relationship Id="rId4" Type="http://schemas.openxmlformats.org/officeDocument/2006/relationships/image" Target="../media/image79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.png"/><Relationship Id="rId4" Type="http://schemas.openxmlformats.org/officeDocument/2006/relationships/image" Target="../media/image79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69.png"/><Relationship Id="rId7" Type="http://schemas.openxmlformats.org/officeDocument/2006/relationships/image" Target="../media/image77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g"/><Relationship Id="rId5" Type="http://schemas.openxmlformats.org/officeDocument/2006/relationships/image" Target="../media/image78.png"/><Relationship Id="rId10" Type="http://schemas.openxmlformats.org/officeDocument/2006/relationships/image" Target="../media/image74.png"/><Relationship Id="rId4" Type="http://schemas.openxmlformats.org/officeDocument/2006/relationships/image" Target="../media/image80.png"/><Relationship Id="rId9" Type="http://schemas.openxmlformats.org/officeDocument/2006/relationships/image" Target="../media/image76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9.png"/><Relationship Id="rId4" Type="http://schemas.openxmlformats.org/officeDocument/2006/relationships/image" Target="../media/image44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89.png"/><Relationship Id="rId4" Type="http://schemas.openxmlformats.org/officeDocument/2006/relationships/image" Target="../media/image44.png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69.png"/><Relationship Id="rId7" Type="http://schemas.openxmlformats.org/officeDocument/2006/relationships/image" Target="../media/image82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44.png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69.png"/><Relationship Id="rId7" Type="http://schemas.openxmlformats.org/officeDocument/2006/relationships/image" Target="../media/image82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44.png"/><Relationship Id="rId9" Type="http://schemas.openxmlformats.org/officeDocument/2006/relationships/image" Target="../media/image91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mtClean="0"/>
              <a:t>Laptop Reviews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mtClean="0"/>
              <a:t>Your best decision is our will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882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77335" y="2044884"/>
            <a:ext cx="8596668" cy="1826581"/>
          </a:xfrm>
        </p:spPr>
        <p:txBody>
          <a:bodyPr>
            <a:normAutofit/>
          </a:bodyPr>
          <a:lstStyle/>
          <a:p>
            <a:pPr algn="ctr"/>
            <a:r>
              <a:rPr lang="en-US" sz="6000" smtClean="0"/>
              <a:t>Our Solution</a:t>
            </a:r>
            <a:endParaRPr lang="en-US" sz="600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075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Search and parse recommended product automatically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9176" y="4345768"/>
            <a:ext cx="1997765" cy="66925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3999" y="3329620"/>
            <a:ext cx="1166491" cy="80342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864" y="2703047"/>
            <a:ext cx="2221887" cy="649813"/>
          </a:xfrm>
          <a:prstGeom prst="rect">
            <a:avLst/>
          </a:prstGeom>
        </p:spPr>
      </p:pic>
      <p:sp>
        <p:nvSpPr>
          <p:cNvPr id="7" name="Right Brace 6"/>
          <p:cNvSpPr/>
          <p:nvPr/>
        </p:nvSpPr>
        <p:spPr>
          <a:xfrm>
            <a:off x="4404191" y="2929934"/>
            <a:ext cx="380341" cy="2085085"/>
          </a:xfrm>
          <a:prstGeom prst="rightBrace">
            <a:avLst>
              <a:gd name="adj1" fmla="val 66123"/>
              <a:gd name="adj2" fmla="val 50000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>
            <a:off x="5177740" y="3659353"/>
            <a:ext cx="1243419" cy="6262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016530" y="4471671"/>
            <a:ext cx="15505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order by report times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434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Search and parse recommended product automatically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9176" y="4345768"/>
            <a:ext cx="1997765" cy="66925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3999" y="3329620"/>
            <a:ext cx="1166491" cy="80342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864" y="2703047"/>
            <a:ext cx="2221887" cy="649813"/>
          </a:xfrm>
          <a:prstGeom prst="rect">
            <a:avLst/>
          </a:prstGeom>
        </p:spPr>
      </p:pic>
      <p:sp>
        <p:nvSpPr>
          <p:cNvPr id="7" name="Right Brace 6"/>
          <p:cNvSpPr/>
          <p:nvPr/>
        </p:nvSpPr>
        <p:spPr>
          <a:xfrm>
            <a:off x="4404191" y="2929934"/>
            <a:ext cx="380341" cy="2085085"/>
          </a:xfrm>
          <a:prstGeom prst="rightBrace">
            <a:avLst>
              <a:gd name="adj1" fmla="val 66123"/>
              <a:gd name="adj2" fmla="val 50000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>
            <a:off x="5177740" y="3659353"/>
            <a:ext cx="1243419" cy="6262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6235" y="2095541"/>
            <a:ext cx="1997765" cy="66925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1871" y="3508817"/>
            <a:ext cx="1166491" cy="80342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172" y="4923627"/>
            <a:ext cx="2221887" cy="64981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016530" y="4471671"/>
            <a:ext cx="15505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order by report times</a:t>
            </a:r>
            <a:endParaRPr lang="en-US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8145115" y="2929933"/>
            <a:ext cx="0" cy="44624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8140143" y="4471671"/>
            <a:ext cx="0" cy="44624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97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Search and parse recommended product automatically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781" y="2956710"/>
            <a:ext cx="2081132" cy="80932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010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Search and parse recommended product automatically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781" y="2956710"/>
            <a:ext cx="2081132" cy="809329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3989883" y="1871185"/>
            <a:ext cx="1622262" cy="2874588"/>
            <a:chOff x="7034172" y="2095541"/>
            <a:chExt cx="2221887" cy="3477899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46235" y="2095541"/>
              <a:ext cx="1997765" cy="669251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61871" y="3508817"/>
              <a:ext cx="1166491" cy="803421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34172" y="4923627"/>
              <a:ext cx="2221887" cy="649813"/>
            </a:xfrm>
            <a:prstGeom prst="rect">
              <a:avLst/>
            </a:prstGeom>
          </p:spPr>
        </p:pic>
        <p:cxnSp>
          <p:nvCxnSpPr>
            <p:cNvPr id="7" name="Straight Arrow Connector 6"/>
            <p:cNvCxnSpPr/>
            <p:nvPr/>
          </p:nvCxnSpPr>
          <p:spPr>
            <a:xfrm>
              <a:off x="8145115" y="2929933"/>
              <a:ext cx="0" cy="44624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>
              <a:off x="8140143" y="4471671"/>
              <a:ext cx="0" cy="44624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Plus 9"/>
          <p:cNvSpPr/>
          <p:nvPr/>
        </p:nvSpPr>
        <p:spPr>
          <a:xfrm>
            <a:off x="2824379" y="2901334"/>
            <a:ext cx="885334" cy="920078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684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Search and parse recommended product automatically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781" y="2956710"/>
            <a:ext cx="2081132" cy="809329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3989883" y="1871185"/>
            <a:ext cx="1622262" cy="2874588"/>
            <a:chOff x="7034172" y="2095541"/>
            <a:chExt cx="2221887" cy="3477899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46235" y="2095541"/>
              <a:ext cx="1997765" cy="669251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61871" y="3508817"/>
              <a:ext cx="1166491" cy="803421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34172" y="4923627"/>
              <a:ext cx="2221887" cy="649813"/>
            </a:xfrm>
            <a:prstGeom prst="rect">
              <a:avLst/>
            </a:prstGeom>
          </p:spPr>
        </p:pic>
        <p:cxnSp>
          <p:nvCxnSpPr>
            <p:cNvPr id="7" name="Straight Arrow Connector 6"/>
            <p:cNvCxnSpPr/>
            <p:nvPr/>
          </p:nvCxnSpPr>
          <p:spPr>
            <a:xfrm>
              <a:off x="8145115" y="2929933"/>
              <a:ext cx="0" cy="44624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>
              <a:off x="8140143" y="4471671"/>
              <a:ext cx="0" cy="44624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Plus 9"/>
          <p:cNvSpPr/>
          <p:nvPr/>
        </p:nvSpPr>
        <p:spPr>
          <a:xfrm>
            <a:off x="2824379" y="2901334"/>
            <a:ext cx="885334" cy="920078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>
            <a:off x="5899807" y="3180477"/>
            <a:ext cx="776482" cy="4189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3281" y="2769922"/>
            <a:ext cx="1007705" cy="100770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510320" y="1920392"/>
            <a:ext cx="26736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Url of </a:t>
            </a:r>
          </a:p>
          <a:p>
            <a:pPr algn="ctr"/>
            <a:r>
              <a:rPr lang="en-US" smtClean="0"/>
              <a:t>recommended product</a:t>
            </a:r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826135" y="3703352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Search</a:t>
            </a:r>
            <a:endParaRPr lang="en-US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635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Search and parse recommended product automatically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781" y="2956710"/>
            <a:ext cx="2081132" cy="809329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3989883" y="1871185"/>
            <a:ext cx="1622262" cy="2874588"/>
            <a:chOff x="7034172" y="2095541"/>
            <a:chExt cx="2221887" cy="3477899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46235" y="2095541"/>
              <a:ext cx="1997765" cy="669251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61871" y="3508817"/>
              <a:ext cx="1166491" cy="803421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34172" y="4923627"/>
              <a:ext cx="2221887" cy="649813"/>
            </a:xfrm>
            <a:prstGeom prst="rect">
              <a:avLst/>
            </a:prstGeom>
          </p:spPr>
        </p:pic>
        <p:cxnSp>
          <p:nvCxnSpPr>
            <p:cNvPr id="7" name="Straight Arrow Connector 6"/>
            <p:cNvCxnSpPr/>
            <p:nvPr/>
          </p:nvCxnSpPr>
          <p:spPr>
            <a:xfrm>
              <a:off x="8145115" y="2929933"/>
              <a:ext cx="0" cy="44624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>
              <a:off x="8140143" y="4471671"/>
              <a:ext cx="0" cy="44624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Plus 9"/>
          <p:cNvSpPr/>
          <p:nvPr/>
        </p:nvSpPr>
        <p:spPr>
          <a:xfrm>
            <a:off x="2824379" y="2901334"/>
            <a:ext cx="885334" cy="920078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>
            <a:off x="5899807" y="3180477"/>
            <a:ext cx="776482" cy="4189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3281" y="2769922"/>
            <a:ext cx="1007705" cy="100770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510320" y="1920392"/>
            <a:ext cx="26736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Url of </a:t>
            </a:r>
          </a:p>
          <a:p>
            <a:pPr algn="ctr"/>
            <a:r>
              <a:rPr lang="en-US" smtClean="0"/>
              <a:t>recommended product</a:t>
            </a:r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7233" y="5304231"/>
            <a:ext cx="1219099" cy="1219099"/>
          </a:xfrm>
          <a:prstGeom prst="rect">
            <a:avLst/>
          </a:prstGeom>
        </p:spPr>
      </p:pic>
      <p:sp>
        <p:nvSpPr>
          <p:cNvPr id="15" name="Right Arrow 14"/>
          <p:cNvSpPr/>
          <p:nvPr/>
        </p:nvSpPr>
        <p:spPr>
          <a:xfrm rot="5400000">
            <a:off x="7458891" y="4331447"/>
            <a:ext cx="776482" cy="4189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8056615" y="4356263"/>
            <a:ext cx="1265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Parse data</a:t>
            </a:r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826135" y="3703352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Search</a:t>
            </a:r>
            <a:endParaRPr lang="en-US"/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209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Search and parse recommended product automatically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781" y="2956710"/>
            <a:ext cx="2081132" cy="809329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3989883" y="1871185"/>
            <a:ext cx="1622262" cy="2874588"/>
            <a:chOff x="7034172" y="2095541"/>
            <a:chExt cx="2221887" cy="3477899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46235" y="2095541"/>
              <a:ext cx="1997765" cy="669251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61871" y="3508817"/>
              <a:ext cx="1166491" cy="803421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34172" y="4923627"/>
              <a:ext cx="2221887" cy="649813"/>
            </a:xfrm>
            <a:prstGeom prst="rect">
              <a:avLst/>
            </a:prstGeom>
          </p:spPr>
        </p:pic>
        <p:cxnSp>
          <p:nvCxnSpPr>
            <p:cNvPr id="7" name="Straight Arrow Connector 6"/>
            <p:cNvCxnSpPr/>
            <p:nvPr/>
          </p:nvCxnSpPr>
          <p:spPr>
            <a:xfrm>
              <a:off x="8145115" y="2929933"/>
              <a:ext cx="0" cy="44624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>
              <a:off x="8140143" y="4471671"/>
              <a:ext cx="0" cy="44624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Plus 9"/>
          <p:cNvSpPr/>
          <p:nvPr/>
        </p:nvSpPr>
        <p:spPr>
          <a:xfrm>
            <a:off x="2824379" y="2901334"/>
            <a:ext cx="885334" cy="920078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>
            <a:off x="5899807" y="3180477"/>
            <a:ext cx="776482" cy="4189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3281" y="2769922"/>
            <a:ext cx="1007705" cy="100770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510320" y="1920392"/>
            <a:ext cx="26736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Url of </a:t>
            </a:r>
          </a:p>
          <a:p>
            <a:pPr algn="ctr"/>
            <a:r>
              <a:rPr lang="en-US" smtClean="0"/>
              <a:t>recommended product</a:t>
            </a:r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7233" y="5304231"/>
            <a:ext cx="1219099" cy="1219099"/>
          </a:xfrm>
          <a:prstGeom prst="rect">
            <a:avLst/>
          </a:prstGeom>
        </p:spPr>
      </p:pic>
      <p:sp>
        <p:nvSpPr>
          <p:cNvPr id="15" name="Right Arrow 14"/>
          <p:cNvSpPr/>
          <p:nvPr/>
        </p:nvSpPr>
        <p:spPr>
          <a:xfrm rot="5400000">
            <a:off x="7458891" y="4331447"/>
            <a:ext cx="776482" cy="4189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8056615" y="4356263"/>
            <a:ext cx="1265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Parse data</a:t>
            </a:r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7739" y="5349694"/>
            <a:ext cx="1461125" cy="1290660"/>
          </a:xfrm>
          <a:prstGeom prst="rect">
            <a:avLst/>
          </a:prstGeom>
        </p:spPr>
      </p:pic>
      <p:sp>
        <p:nvSpPr>
          <p:cNvPr id="18" name="Right Arrow 17"/>
          <p:cNvSpPr/>
          <p:nvPr/>
        </p:nvSpPr>
        <p:spPr>
          <a:xfrm flipH="1">
            <a:off x="5899807" y="5785541"/>
            <a:ext cx="776482" cy="4189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5628252" y="6271022"/>
            <a:ext cx="1319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Send email</a:t>
            </a:r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826135" y="3703352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Search</a:t>
            </a:r>
            <a:endParaRPr lang="en-US"/>
          </a:p>
        </p:txBody>
      </p:sp>
      <p:sp>
        <p:nvSpPr>
          <p:cNvPr id="21" name="Slide Number Placeholder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747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</a:t>
            </a:r>
            <a:r>
              <a:rPr lang="en-US" smtClean="0"/>
              <a:t>emonstration</a:t>
            </a:r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70006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Scenario 2: Search laptop and recommend laptop</a:t>
            </a:r>
            <a:endParaRPr lang="en-US" sz="240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787058" y="3493255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Guest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700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</a:t>
            </a:r>
            <a:r>
              <a:rPr lang="en-US" smtClean="0"/>
              <a:t>emonstration</a:t>
            </a:r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70006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Scenario 2: Search laptop and recommend laptop</a:t>
            </a:r>
            <a:endParaRPr lang="en-US" sz="240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3604692" y="2373319"/>
            <a:ext cx="1219099" cy="1246658"/>
            <a:chOff x="3826616" y="1780260"/>
            <a:chExt cx="1219099" cy="124665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1780260"/>
              <a:ext cx="1219099" cy="121909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2149012"/>
              <a:ext cx="877906" cy="877906"/>
            </a:xfrm>
            <a:prstGeom prst="rect">
              <a:avLst/>
            </a:prstGeom>
          </p:spPr>
        </p:pic>
      </p:grpSp>
      <p:sp>
        <p:nvSpPr>
          <p:cNvPr id="12" name="Right Arrow 11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Search</a:t>
            </a:r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787058" y="3493255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Guest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382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</a:t>
            </a:r>
            <a:r>
              <a:rPr lang="en-US" smtClean="0"/>
              <a:t>emonstration</a:t>
            </a:r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70006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Scenario 2: Search laptop and recommend laptop</a:t>
            </a:r>
            <a:endParaRPr lang="en-US" sz="240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3604692" y="2373319"/>
            <a:ext cx="1219099" cy="1246658"/>
            <a:chOff x="3826616" y="1780260"/>
            <a:chExt cx="1219099" cy="124665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1780260"/>
              <a:ext cx="1219099" cy="121909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2149012"/>
              <a:ext cx="877906" cy="877906"/>
            </a:xfrm>
            <a:prstGeom prst="rect">
              <a:avLst/>
            </a:prstGeom>
          </p:spPr>
        </p:pic>
      </p:grpSp>
      <p:sp>
        <p:nvSpPr>
          <p:cNvPr id="12" name="Right Arrow 11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Search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7490" y="2584965"/>
            <a:ext cx="2582922" cy="1192118"/>
          </a:xfrm>
          <a:prstGeom prst="rect">
            <a:avLst/>
          </a:prstGeom>
        </p:spPr>
      </p:pic>
      <p:sp>
        <p:nvSpPr>
          <p:cNvPr id="19" name="Right Arrow 18"/>
          <p:cNvSpPr/>
          <p:nvPr/>
        </p:nvSpPr>
        <p:spPr>
          <a:xfrm>
            <a:off x="5044941" y="2742070"/>
            <a:ext cx="151351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(no result)</a:t>
            </a:r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787058" y="3493255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Guest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583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96668" cy="1320800"/>
          </a:xfrm>
        </p:spPr>
        <p:txBody>
          <a:bodyPr/>
          <a:lstStyle/>
          <a:p>
            <a:r>
              <a:rPr lang="en-US" dirty="0" smtClean="0"/>
              <a:t>Our solution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1066217" y="863600"/>
            <a:ext cx="9451655" cy="2010355"/>
            <a:chOff x="1260181" y="1320800"/>
            <a:chExt cx="9451655" cy="2010355"/>
          </a:xfrm>
        </p:grpSpPr>
        <p:grpSp>
          <p:nvGrpSpPr>
            <p:cNvPr id="8" name="Group 7"/>
            <p:cNvGrpSpPr/>
            <p:nvPr/>
          </p:nvGrpSpPr>
          <p:grpSpPr>
            <a:xfrm>
              <a:off x="1260181" y="1320800"/>
              <a:ext cx="2258660" cy="2010355"/>
              <a:chOff x="1260181" y="1320800"/>
              <a:chExt cx="2258660" cy="2010355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719023">
                <a:off x="1260181" y="1320800"/>
                <a:ext cx="1760109" cy="1628101"/>
              </a:xfrm>
              <a:prstGeom prst="rect">
                <a:avLst/>
              </a:prstGeom>
            </p:spPr>
          </p:pic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40970" y="2134850"/>
                <a:ext cx="1277871" cy="1196305"/>
              </a:xfrm>
              <a:prstGeom prst="rect">
                <a:avLst/>
              </a:prstGeom>
            </p:spPr>
          </p:pic>
        </p:grpSp>
        <p:sp>
          <p:nvSpPr>
            <p:cNvPr id="7" name="Rectangle 6"/>
            <p:cNvSpPr/>
            <p:nvPr/>
          </p:nvSpPr>
          <p:spPr>
            <a:xfrm>
              <a:off x="3518841" y="1673185"/>
              <a:ext cx="7192995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1" cap="none" spc="0" dirty="0" smtClean="0">
                  <a:ln w="13462">
                    <a:solidFill>
                      <a:schemeClr val="bg1"/>
                    </a:solidFill>
                    <a:prstDash val="solid"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dist="38100" dir="2700000" algn="bl" rotWithShape="0">
                      <a:schemeClr val="accent5"/>
                    </a:outerShdw>
                  </a:effectLst>
                </a:rPr>
                <a:t>Find trusted websites</a:t>
              </a:r>
              <a:endParaRPr lang="en-US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824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</a:t>
            </a:r>
            <a:r>
              <a:rPr lang="en-US" smtClean="0"/>
              <a:t>emonstration</a:t>
            </a:r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70006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Scenario 2: Search laptop and recommend laptop</a:t>
            </a:r>
            <a:endParaRPr lang="en-US" sz="240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3604692" y="2373319"/>
            <a:ext cx="1219099" cy="1246658"/>
            <a:chOff x="3826616" y="1780260"/>
            <a:chExt cx="1219099" cy="124665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1780260"/>
              <a:ext cx="1219099" cy="121909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2149012"/>
              <a:ext cx="877906" cy="877906"/>
            </a:xfrm>
            <a:prstGeom prst="rect">
              <a:avLst/>
            </a:prstGeom>
          </p:spPr>
        </p:pic>
      </p:grpSp>
      <p:sp>
        <p:nvSpPr>
          <p:cNvPr id="12" name="Right Arrow 11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Search</a:t>
            </a:r>
            <a:endParaRPr lang="en-US"/>
          </a:p>
        </p:txBody>
      </p:sp>
      <p:sp>
        <p:nvSpPr>
          <p:cNvPr id="14" name="Right Arrow 13"/>
          <p:cNvSpPr/>
          <p:nvPr/>
        </p:nvSpPr>
        <p:spPr>
          <a:xfrm rot="8740343" flipV="1">
            <a:off x="5877207" y="4261425"/>
            <a:ext cx="1839488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Recommend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7490" y="2584965"/>
            <a:ext cx="2582922" cy="1192118"/>
          </a:xfrm>
          <a:prstGeom prst="rect">
            <a:avLst/>
          </a:prstGeom>
        </p:spPr>
      </p:pic>
      <p:sp>
        <p:nvSpPr>
          <p:cNvPr id="19" name="Right Arrow 18"/>
          <p:cNvSpPr/>
          <p:nvPr/>
        </p:nvSpPr>
        <p:spPr>
          <a:xfrm>
            <a:off x="5044941" y="2742070"/>
            <a:ext cx="151351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(no result)</a:t>
            </a:r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0259" y="5020911"/>
            <a:ext cx="1219099" cy="121909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7017" y="4633792"/>
            <a:ext cx="1312793" cy="1750391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787058" y="3493255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Guest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832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</a:t>
            </a:r>
            <a:r>
              <a:rPr lang="en-US" smtClean="0"/>
              <a:t>emonstration</a:t>
            </a:r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70006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Scenario 2: Search laptop and recommend laptop</a:t>
            </a:r>
            <a:endParaRPr lang="en-US" sz="240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3604692" y="2373319"/>
            <a:ext cx="1219099" cy="1246658"/>
            <a:chOff x="3826616" y="1780260"/>
            <a:chExt cx="1219099" cy="124665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1780260"/>
              <a:ext cx="1219099" cy="121909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2149012"/>
              <a:ext cx="877906" cy="877906"/>
            </a:xfrm>
            <a:prstGeom prst="rect">
              <a:avLst/>
            </a:prstGeom>
          </p:spPr>
        </p:pic>
      </p:grpSp>
      <p:sp>
        <p:nvSpPr>
          <p:cNvPr id="12" name="Right Arrow 11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Search</a:t>
            </a:r>
            <a:endParaRPr lang="en-US"/>
          </a:p>
        </p:txBody>
      </p:sp>
      <p:sp>
        <p:nvSpPr>
          <p:cNvPr id="14" name="Right Arrow 13"/>
          <p:cNvSpPr/>
          <p:nvPr/>
        </p:nvSpPr>
        <p:spPr>
          <a:xfrm rot="8740343" flipV="1">
            <a:off x="5877207" y="4261425"/>
            <a:ext cx="1839488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Recommend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7490" y="2584965"/>
            <a:ext cx="2582922" cy="1192118"/>
          </a:xfrm>
          <a:prstGeom prst="rect">
            <a:avLst/>
          </a:prstGeom>
        </p:spPr>
      </p:pic>
      <p:sp>
        <p:nvSpPr>
          <p:cNvPr id="19" name="Right Arrow 18"/>
          <p:cNvSpPr/>
          <p:nvPr/>
        </p:nvSpPr>
        <p:spPr>
          <a:xfrm>
            <a:off x="5044941" y="2742070"/>
            <a:ext cx="151351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(no result)</a:t>
            </a:r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0259" y="5020911"/>
            <a:ext cx="1219099" cy="121909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7017" y="4633792"/>
            <a:ext cx="1312793" cy="1750391"/>
          </a:xfrm>
          <a:prstGeom prst="rect">
            <a:avLst/>
          </a:prstGeom>
        </p:spPr>
      </p:pic>
      <p:pic>
        <p:nvPicPr>
          <p:cNvPr id="20" name="Content Placeholder 7"/>
          <p:cNvPicPr>
            <a:picLocks noGrp="1" noChangeAspect="1"/>
          </p:cNvPicPr>
          <p:nvPr>
            <p:ph idx="1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8061" y="4964069"/>
            <a:ext cx="1275941" cy="1275941"/>
          </a:xfrm>
        </p:spPr>
      </p:pic>
      <p:sp>
        <p:nvSpPr>
          <p:cNvPr id="21" name="Right Arrow 20"/>
          <p:cNvSpPr/>
          <p:nvPr/>
        </p:nvSpPr>
        <p:spPr>
          <a:xfrm flipH="1">
            <a:off x="6258716" y="5370904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Handle</a:t>
            </a:r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787058" y="3493255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Guest</a:t>
            </a:r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8088951" y="6384183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System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10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</a:t>
            </a:r>
            <a:r>
              <a:rPr lang="en-US" smtClean="0"/>
              <a:t>emonstration</a:t>
            </a:r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70006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Scenario 2: Search laptop and recommend laptop</a:t>
            </a:r>
            <a:endParaRPr lang="en-US" sz="240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3604692" y="2373319"/>
            <a:ext cx="1219099" cy="1246658"/>
            <a:chOff x="3826616" y="1780260"/>
            <a:chExt cx="1219099" cy="124665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1780260"/>
              <a:ext cx="1219099" cy="121909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2149012"/>
              <a:ext cx="877906" cy="877906"/>
            </a:xfrm>
            <a:prstGeom prst="rect">
              <a:avLst/>
            </a:prstGeom>
          </p:spPr>
        </p:pic>
      </p:grpSp>
      <p:sp>
        <p:nvSpPr>
          <p:cNvPr id="12" name="Right Arrow 11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Search</a:t>
            </a:r>
            <a:endParaRPr lang="en-US"/>
          </a:p>
        </p:txBody>
      </p:sp>
      <p:sp>
        <p:nvSpPr>
          <p:cNvPr id="14" name="Right Arrow 13"/>
          <p:cNvSpPr/>
          <p:nvPr/>
        </p:nvSpPr>
        <p:spPr>
          <a:xfrm rot="8740343" flipV="1">
            <a:off x="5877207" y="4261425"/>
            <a:ext cx="1839488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Recommend</a:t>
            </a:r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5242783"/>
            <a:ext cx="997227" cy="997227"/>
          </a:xfrm>
          <a:prstGeom prst="rect">
            <a:avLst/>
          </a:prstGeom>
        </p:spPr>
      </p:pic>
      <p:sp>
        <p:nvSpPr>
          <p:cNvPr id="18" name="Right Arrow 17"/>
          <p:cNvSpPr/>
          <p:nvPr/>
        </p:nvSpPr>
        <p:spPr>
          <a:xfrm rot="12235477">
            <a:off x="2501912" y="4692221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Handle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7490" y="2584965"/>
            <a:ext cx="2582922" cy="1192118"/>
          </a:xfrm>
          <a:prstGeom prst="rect">
            <a:avLst/>
          </a:prstGeom>
        </p:spPr>
      </p:pic>
      <p:sp>
        <p:nvSpPr>
          <p:cNvPr id="19" name="Right Arrow 18"/>
          <p:cNvSpPr/>
          <p:nvPr/>
        </p:nvSpPr>
        <p:spPr>
          <a:xfrm>
            <a:off x="5044941" y="2742070"/>
            <a:ext cx="151351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(no result)</a:t>
            </a:r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0259" y="5020911"/>
            <a:ext cx="1219099" cy="121909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7017" y="4633792"/>
            <a:ext cx="1312793" cy="1750391"/>
          </a:xfrm>
          <a:prstGeom prst="rect">
            <a:avLst/>
          </a:prstGeom>
        </p:spPr>
      </p:pic>
      <p:pic>
        <p:nvPicPr>
          <p:cNvPr id="20" name="Content Placeholder 7"/>
          <p:cNvPicPr>
            <a:picLocks noGrp="1" noChangeAspect="1"/>
          </p:cNvPicPr>
          <p:nvPr>
            <p:ph idx="1"/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8061" y="4964069"/>
            <a:ext cx="1275941" cy="1275941"/>
          </a:xfrm>
        </p:spPr>
      </p:pic>
      <p:sp>
        <p:nvSpPr>
          <p:cNvPr id="21" name="Right Arrow 20"/>
          <p:cNvSpPr/>
          <p:nvPr/>
        </p:nvSpPr>
        <p:spPr>
          <a:xfrm flipH="1">
            <a:off x="6258716" y="5370904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Handle</a:t>
            </a:r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787058" y="3493255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Guest</a:t>
            </a:r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841145" y="6240010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Staff</a:t>
            </a:r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8088951" y="6384183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System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112</a:t>
            </a:fld>
            <a:endParaRPr lang="en-US"/>
          </a:p>
        </p:txBody>
      </p:sp>
      <p:sp>
        <p:nvSpPr>
          <p:cNvPr id="22" name="Right Arrow 21"/>
          <p:cNvSpPr/>
          <p:nvPr/>
        </p:nvSpPr>
        <p:spPr>
          <a:xfrm>
            <a:off x="2345735" y="5570209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Handle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6204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</a:t>
            </a:r>
            <a:r>
              <a:rPr lang="en-US" smtClean="0"/>
              <a:t>emonstration</a:t>
            </a:r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77267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Scenario </a:t>
            </a:r>
            <a:r>
              <a:rPr lang="en-US" sz="2400"/>
              <a:t>3</a:t>
            </a:r>
            <a:r>
              <a:rPr lang="en-US" sz="2400" smtClean="0"/>
              <a:t>: Parse data and handle duplicated products</a:t>
            </a:r>
            <a:endParaRPr lang="en-US" sz="2400"/>
          </a:p>
        </p:txBody>
      </p:sp>
      <p:sp>
        <p:nvSpPr>
          <p:cNvPr id="12" name="Right Arrow 11"/>
          <p:cNvSpPr/>
          <p:nvPr/>
        </p:nvSpPr>
        <p:spPr>
          <a:xfrm>
            <a:off x="2530294" y="3636588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Parse</a:t>
            </a:r>
            <a:endParaRPr lang="en-US"/>
          </a:p>
        </p:txBody>
      </p:sp>
      <p:pic>
        <p:nvPicPr>
          <p:cNvPr id="20" name="Content Placeholder 7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321" y="3184174"/>
            <a:ext cx="1275941" cy="1275941"/>
          </a:xfrm>
        </p:spPr>
      </p:pic>
      <p:sp>
        <p:nvSpPr>
          <p:cNvPr id="27" name="TextBox 26"/>
          <p:cNvSpPr txBox="1"/>
          <p:nvPr/>
        </p:nvSpPr>
        <p:spPr>
          <a:xfrm>
            <a:off x="1200429" y="4460115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System</a:t>
            </a:r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4088546" y="3311986"/>
            <a:ext cx="1776507" cy="1356028"/>
            <a:chOff x="3492200" y="2417468"/>
            <a:chExt cx="1776507" cy="1356028"/>
          </a:xfrm>
        </p:grpSpPr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92200" y="2554397"/>
              <a:ext cx="1219099" cy="1219099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49608" y="2417468"/>
              <a:ext cx="1219099" cy="1219099"/>
            </a:xfrm>
            <a:prstGeom prst="rect">
              <a:avLst/>
            </a:prstGeom>
          </p:spPr>
        </p:pic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877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</a:t>
            </a:r>
            <a:r>
              <a:rPr lang="en-US" smtClean="0"/>
              <a:t>emonstration</a:t>
            </a:r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77267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Scenario </a:t>
            </a:r>
            <a:r>
              <a:rPr lang="en-US" sz="2400"/>
              <a:t>3</a:t>
            </a:r>
            <a:r>
              <a:rPr lang="en-US" sz="2400" smtClean="0"/>
              <a:t>: Parse data and handle duplicated products</a:t>
            </a:r>
            <a:endParaRPr lang="en-US" sz="2400"/>
          </a:p>
        </p:txBody>
      </p:sp>
      <p:sp>
        <p:nvSpPr>
          <p:cNvPr id="12" name="Right Arrow 11"/>
          <p:cNvSpPr/>
          <p:nvPr/>
        </p:nvSpPr>
        <p:spPr>
          <a:xfrm>
            <a:off x="2530294" y="3636588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Parse</a:t>
            </a:r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2337" y="3311986"/>
            <a:ext cx="997227" cy="997227"/>
          </a:xfrm>
          <a:prstGeom prst="rect">
            <a:avLst/>
          </a:prstGeom>
        </p:spPr>
      </p:pic>
      <p:pic>
        <p:nvPicPr>
          <p:cNvPr id="20" name="Content Placeholder 7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321" y="3184174"/>
            <a:ext cx="1275941" cy="1275941"/>
          </a:xfrm>
        </p:spPr>
      </p:pic>
      <p:sp>
        <p:nvSpPr>
          <p:cNvPr id="24" name="TextBox 23"/>
          <p:cNvSpPr txBox="1"/>
          <p:nvPr/>
        </p:nvSpPr>
        <p:spPr>
          <a:xfrm>
            <a:off x="7826148" y="4309213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Staff</a:t>
            </a:r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1200429" y="4460115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System</a:t>
            </a:r>
            <a:endParaRPr lang="en-US"/>
          </a:p>
        </p:txBody>
      </p:sp>
      <p:sp>
        <p:nvSpPr>
          <p:cNvPr id="22" name="Right Arrow 21"/>
          <p:cNvSpPr/>
          <p:nvPr/>
        </p:nvSpPr>
        <p:spPr>
          <a:xfrm flipH="1">
            <a:off x="6011949" y="3636588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Handle</a:t>
            </a:r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4088546" y="3311986"/>
            <a:ext cx="1776507" cy="1356028"/>
            <a:chOff x="3492200" y="2417468"/>
            <a:chExt cx="1776507" cy="1356028"/>
          </a:xfrm>
        </p:grpSpPr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92200" y="2554397"/>
              <a:ext cx="1219099" cy="1219099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49608" y="2417468"/>
              <a:ext cx="1219099" cy="1219099"/>
            </a:xfrm>
            <a:prstGeom prst="rect">
              <a:avLst/>
            </a:prstGeom>
          </p:spPr>
        </p:pic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141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dirty="0" smtClean="0"/>
              <a:t>Mobile Application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5395" y="2324698"/>
            <a:ext cx="1647477" cy="1647477"/>
          </a:xfrm>
          <a:prstGeom prst="rect">
            <a:avLst/>
          </a:prstGeom>
        </p:spPr>
      </p:pic>
      <p:sp>
        <p:nvSpPr>
          <p:cNvPr id="6" name="Plus 5"/>
          <p:cNvSpPr/>
          <p:nvPr/>
        </p:nvSpPr>
        <p:spPr>
          <a:xfrm>
            <a:off x="1555370" y="2530923"/>
            <a:ext cx="885334" cy="920078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108" y="2530923"/>
            <a:ext cx="997227" cy="99722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65832" y="3575173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Guest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272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dirty="0" smtClean="0"/>
              <a:t>Mobile Application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5395" y="2324698"/>
            <a:ext cx="1647477" cy="1647477"/>
          </a:xfrm>
          <a:prstGeom prst="rect">
            <a:avLst/>
          </a:prstGeom>
        </p:spPr>
      </p:pic>
      <p:sp>
        <p:nvSpPr>
          <p:cNvPr id="6" name="Plus 5"/>
          <p:cNvSpPr/>
          <p:nvPr/>
        </p:nvSpPr>
        <p:spPr>
          <a:xfrm>
            <a:off x="1555370" y="2530923"/>
            <a:ext cx="885334" cy="920078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108" y="2530923"/>
            <a:ext cx="997227" cy="99722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7047" y="2140569"/>
            <a:ext cx="2156218" cy="1777934"/>
          </a:xfrm>
          <a:prstGeom prst="rect">
            <a:avLst/>
          </a:prstGeom>
        </p:spPr>
      </p:pic>
      <p:sp>
        <p:nvSpPr>
          <p:cNvPr id="9" name="Plus 8"/>
          <p:cNvSpPr/>
          <p:nvPr/>
        </p:nvSpPr>
        <p:spPr>
          <a:xfrm>
            <a:off x="3720263" y="2530923"/>
            <a:ext cx="885334" cy="920078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65832" y="3575173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Guest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398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dirty="0" smtClean="0"/>
              <a:t>Mobile Application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5395" y="2324698"/>
            <a:ext cx="1647477" cy="1647477"/>
          </a:xfrm>
          <a:prstGeom prst="rect">
            <a:avLst/>
          </a:prstGeom>
        </p:spPr>
      </p:pic>
      <p:sp>
        <p:nvSpPr>
          <p:cNvPr id="6" name="Plus 5"/>
          <p:cNvSpPr/>
          <p:nvPr/>
        </p:nvSpPr>
        <p:spPr>
          <a:xfrm>
            <a:off x="1555370" y="2530923"/>
            <a:ext cx="885334" cy="920078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108" y="2530923"/>
            <a:ext cx="997227" cy="99722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7047" y="2140569"/>
            <a:ext cx="2156218" cy="1777934"/>
          </a:xfrm>
          <a:prstGeom prst="rect">
            <a:avLst/>
          </a:prstGeom>
        </p:spPr>
      </p:pic>
      <p:sp>
        <p:nvSpPr>
          <p:cNvPr id="9" name="Plus 8"/>
          <p:cNvSpPr/>
          <p:nvPr/>
        </p:nvSpPr>
        <p:spPr>
          <a:xfrm>
            <a:off x="3720263" y="2530923"/>
            <a:ext cx="885334" cy="920078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Content Placeholder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0178" y="2501264"/>
            <a:ext cx="1275941" cy="1275941"/>
          </a:xfrm>
          <a:prstGeom prst="rect">
            <a:avLst/>
          </a:prstGeom>
        </p:spPr>
      </p:pic>
      <p:sp>
        <p:nvSpPr>
          <p:cNvPr id="11" name="Right Arrow 10"/>
          <p:cNvSpPr/>
          <p:nvPr/>
        </p:nvSpPr>
        <p:spPr>
          <a:xfrm>
            <a:off x="7108821" y="2315497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Request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1280" y="1590705"/>
            <a:ext cx="666438" cy="666438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65832" y="3575173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Guest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235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Mobile Application</a:t>
            </a:r>
            <a:endParaRPr lang="en-US" dirty="0"/>
          </a:p>
        </p:txBody>
      </p:sp>
      <p:pic>
        <p:nvPicPr>
          <p:cNvPr id="5" name="Content Placeholder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0178" y="2501264"/>
            <a:ext cx="1275941" cy="1275941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>
            <a:off x="7108821" y="2315497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Request</a:t>
            </a:r>
            <a:endParaRPr lang="en-US" dirty="0"/>
          </a:p>
        </p:txBody>
      </p:sp>
      <p:sp>
        <p:nvSpPr>
          <p:cNvPr id="9" name="Left Arrow 8"/>
          <p:cNvSpPr/>
          <p:nvPr/>
        </p:nvSpPr>
        <p:spPr>
          <a:xfrm>
            <a:off x="7108821" y="3148437"/>
            <a:ext cx="1411357" cy="66367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Respond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5395" y="2324698"/>
            <a:ext cx="1647477" cy="1647477"/>
          </a:xfrm>
          <a:prstGeom prst="rect">
            <a:avLst/>
          </a:prstGeom>
        </p:spPr>
      </p:pic>
      <p:sp>
        <p:nvSpPr>
          <p:cNvPr id="13" name="Plus 12"/>
          <p:cNvSpPr/>
          <p:nvPr/>
        </p:nvSpPr>
        <p:spPr>
          <a:xfrm>
            <a:off x="3720263" y="2530923"/>
            <a:ext cx="885334" cy="920078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1280" y="1590705"/>
            <a:ext cx="666438" cy="66643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7047" y="2140569"/>
            <a:ext cx="2156218" cy="177793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1280" y="3944505"/>
            <a:ext cx="666438" cy="666438"/>
          </a:xfrm>
          <a:prstGeom prst="rect">
            <a:avLst/>
          </a:prstGeom>
        </p:spPr>
      </p:pic>
      <p:sp>
        <p:nvSpPr>
          <p:cNvPr id="18" name="Plus 17"/>
          <p:cNvSpPr/>
          <p:nvPr/>
        </p:nvSpPr>
        <p:spPr>
          <a:xfrm>
            <a:off x="1555370" y="2530923"/>
            <a:ext cx="885334" cy="920078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108" y="2530923"/>
            <a:ext cx="997227" cy="997227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565832" y="3575173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Guest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461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0" grpId="0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Mobile Application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27623980"/>
              </p:ext>
            </p:extLst>
          </p:nvPr>
        </p:nvGraphicFramePr>
        <p:xfrm>
          <a:off x="1512470" y="2502719"/>
          <a:ext cx="7472504" cy="40173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677334" y="1699567"/>
            <a:ext cx="13805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Features</a:t>
            </a:r>
            <a:endParaRPr lang="en-US" sz="240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021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96668" cy="1320800"/>
          </a:xfrm>
        </p:spPr>
        <p:txBody>
          <a:bodyPr/>
          <a:lstStyle/>
          <a:p>
            <a:r>
              <a:rPr lang="en-US" dirty="0" smtClean="0"/>
              <a:t>Our solution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1066217" y="863600"/>
            <a:ext cx="9451655" cy="2010355"/>
            <a:chOff x="1260181" y="1320800"/>
            <a:chExt cx="9451655" cy="2010355"/>
          </a:xfrm>
        </p:grpSpPr>
        <p:grpSp>
          <p:nvGrpSpPr>
            <p:cNvPr id="8" name="Group 7"/>
            <p:cNvGrpSpPr/>
            <p:nvPr/>
          </p:nvGrpSpPr>
          <p:grpSpPr>
            <a:xfrm>
              <a:off x="1260181" y="1320800"/>
              <a:ext cx="2258660" cy="2010355"/>
              <a:chOff x="1260181" y="1320800"/>
              <a:chExt cx="2258660" cy="2010355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719023">
                <a:off x="1260181" y="1320800"/>
                <a:ext cx="1760109" cy="1628101"/>
              </a:xfrm>
              <a:prstGeom prst="rect">
                <a:avLst/>
              </a:prstGeom>
            </p:spPr>
          </p:pic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40970" y="2134850"/>
                <a:ext cx="1277871" cy="1196305"/>
              </a:xfrm>
              <a:prstGeom prst="rect">
                <a:avLst/>
              </a:prstGeom>
            </p:spPr>
          </p:pic>
        </p:grpSp>
        <p:sp>
          <p:nvSpPr>
            <p:cNvPr id="7" name="Rectangle 6"/>
            <p:cNvSpPr/>
            <p:nvPr/>
          </p:nvSpPr>
          <p:spPr>
            <a:xfrm>
              <a:off x="3518841" y="1673185"/>
              <a:ext cx="7192995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1" cap="none" spc="0" dirty="0" smtClean="0">
                  <a:ln w="13462">
                    <a:solidFill>
                      <a:schemeClr val="bg1"/>
                    </a:solidFill>
                    <a:prstDash val="solid"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dist="38100" dir="2700000" algn="bl" rotWithShape="0">
                      <a:schemeClr val="accent5"/>
                    </a:outerShdw>
                  </a:effectLst>
                </a:rPr>
                <a:t>Find trusted websites</a:t>
              </a:r>
              <a:endParaRPr lang="en-US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923970" y="3230805"/>
            <a:ext cx="2246072" cy="732397"/>
            <a:chOff x="3003924" y="2811752"/>
            <a:chExt cx="2804239" cy="914403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93763" y="2811752"/>
              <a:ext cx="914400" cy="914401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3924" y="2811755"/>
              <a:ext cx="914400" cy="914400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39486" y="2811753"/>
              <a:ext cx="914400" cy="914401"/>
            </a:xfrm>
            <a:prstGeom prst="rect">
              <a:avLst/>
            </a:prstGeom>
          </p:spPr>
        </p:pic>
      </p:grpSp>
      <p:sp>
        <p:nvSpPr>
          <p:cNvPr id="12" name="Rectangle 11"/>
          <p:cNvSpPr/>
          <p:nvPr/>
        </p:nvSpPr>
        <p:spPr>
          <a:xfrm>
            <a:off x="3324877" y="3135337"/>
            <a:ext cx="644439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Collect information</a:t>
            </a:r>
            <a:endParaRPr lang="en-US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008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dirty="0" smtClean="0"/>
              <a:t>Demonstration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3604692" y="2373319"/>
            <a:ext cx="1219099" cy="1246658"/>
            <a:chOff x="3826616" y="1780260"/>
            <a:chExt cx="1219099" cy="124665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1780260"/>
              <a:ext cx="1219099" cy="121909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2149012"/>
              <a:ext cx="877906" cy="877906"/>
            </a:xfrm>
            <a:prstGeom prst="rect">
              <a:avLst/>
            </a:prstGeom>
          </p:spPr>
        </p:pic>
      </p:grpSp>
      <p:sp>
        <p:nvSpPr>
          <p:cNvPr id="9" name="Right Arrow 8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Search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77334" y="1468735"/>
            <a:ext cx="65069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Scenario 4: </a:t>
            </a:r>
            <a:r>
              <a:rPr lang="en-US" sz="2400" dirty="0"/>
              <a:t>Search laptop and write comment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87058" y="3592418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Guest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047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dirty="0" smtClean="0"/>
              <a:t>Demonstration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3604692" y="2373319"/>
            <a:ext cx="1219099" cy="1246658"/>
            <a:chOff x="3826616" y="1780260"/>
            <a:chExt cx="1219099" cy="124665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1780260"/>
              <a:ext cx="1219099" cy="121909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2149012"/>
              <a:ext cx="877906" cy="877906"/>
            </a:xfrm>
            <a:prstGeom prst="rect">
              <a:avLst/>
            </a:prstGeom>
          </p:spPr>
        </p:pic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6085" y="5322708"/>
            <a:ext cx="2244235" cy="1512053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Search</a:t>
            </a:r>
            <a:endParaRPr lang="en-US" dirty="0"/>
          </a:p>
        </p:txBody>
      </p:sp>
      <p:sp>
        <p:nvSpPr>
          <p:cNvPr id="11" name="Right Arrow 10"/>
          <p:cNvSpPr/>
          <p:nvPr/>
        </p:nvSpPr>
        <p:spPr>
          <a:xfrm rot="16200000" flipH="1" flipV="1">
            <a:off x="3424617" y="3957159"/>
            <a:ext cx="1538769" cy="11786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Read comments</a:t>
            </a:r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677334" y="1468735"/>
            <a:ext cx="65069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Scenario 4: </a:t>
            </a:r>
            <a:r>
              <a:rPr lang="en-US" sz="2400" dirty="0"/>
              <a:t>Search laptop and write comment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87058" y="3592418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Guest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457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3" grpId="0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Demonstration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3604692" y="2373319"/>
            <a:ext cx="1219099" cy="1246658"/>
            <a:chOff x="3826616" y="1780260"/>
            <a:chExt cx="1219099" cy="1246658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1780260"/>
              <a:ext cx="1219099" cy="1219099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2149012"/>
              <a:ext cx="877906" cy="877906"/>
            </a:xfrm>
            <a:prstGeom prst="rect">
              <a:avLst/>
            </a:prstGeom>
          </p:spPr>
        </p:pic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6085" y="5322708"/>
            <a:ext cx="2244235" cy="1512053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Search</a:t>
            </a:r>
            <a:endParaRPr lang="en-US" dirty="0"/>
          </a:p>
        </p:txBody>
      </p:sp>
      <p:sp>
        <p:nvSpPr>
          <p:cNvPr id="10" name="Right Arrow 9"/>
          <p:cNvSpPr/>
          <p:nvPr/>
        </p:nvSpPr>
        <p:spPr>
          <a:xfrm rot="16200000" flipH="1" flipV="1">
            <a:off x="3424617" y="3957159"/>
            <a:ext cx="1538769" cy="11786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Read comments</a:t>
            </a:r>
            <a:endParaRPr lang="en-US"/>
          </a:p>
        </p:txBody>
      </p:sp>
      <p:sp>
        <p:nvSpPr>
          <p:cNvPr id="11" name="Right Arrow 10"/>
          <p:cNvSpPr/>
          <p:nvPr/>
        </p:nvSpPr>
        <p:spPr>
          <a:xfrm rot="8176329" flipH="1" flipV="1">
            <a:off x="5467436" y="4095668"/>
            <a:ext cx="1715781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Add favorite</a:t>
            </a:r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3704" y="2628737"/>
            <a:ext cx="2442226" cy="122874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77334" y="1468735"/>
            <a:ext cx="65069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Scenario 4: </a:t>
            </a:r>
            <a:r>
              <a:rPr lang="en-US" sz="2400" dirty="0"/>
              <a:t>Search laptop and write comment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87058" y="3592418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Guest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143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4" grpId="0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</a:t>
            </a:r>
            <a:r>
              <a:rPr lang="en-US" dirty="0" smtClean="0"/>
              <a:t>emonstration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65069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Scenario 4: </a:t>
            </a:r>
            <a:r>
              <a:rPr lang="en-US" sz="2400" dirty="0"/>
              <a:t>Search laptop and </a:t>
            </a:r>
            <a:r>
              <a:rPr lang="en-US" sz="2400" dirty="0" smtClean="0"/>
              <a:t>write comment</a:t>
            </a:r>
            <a:endParaRPr lang="en-US" sz="24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3604692" y="2373319"/>
            <a:ext cx="1219099" cy="1246658"/>
            <a:chOff x="3826616" y="1780260"/>
            <a:chExt cx="1219099" cy="1246658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1780260"/>
              <a:ext cx="1219099" cy="1219099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2149012"/>
              <a:ext cx="877906" cy="877906"/>
            </a:xfrm>
            <a:prstGeom prst="rect">
              <a:avLst/>
            </a:prstGeom>
          </p:spPr>
        </p:pic>
      </p:grpSp>
      <p:pic>
        <p:nvPicPr>
          <p:cNvPr id="19" name="Picture 1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6085" y="5322708"/>
            <a:ext cx="2244235" cy="1512053"/>
          </a:xfrm>
          <a:prstGeom prst="rect">
            <a:avLst/>
          </a:prstGeom>
        </p:spPr>
      </p:pic>
      <p:sp>
        <p:nvSpPr>
          <p:cNvPr id="21" name="Right Arrow 20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Search</a:t>
            </a:r>
            <a:endParaRPr lang="en-US" dirty="0"/>
          </a:p>
        </p:txBody>
      </p:sp>
      <p:sp>
        <p:nvSpPr>
          <p:cNvPr id="23" name="Right Arrow 22"/>
          <p:cNvSpPr/>
          <p:nvPr/>
        </p:nvSpPr>
        <p:spPr>
          <a:xfrm rot="16200000" flipH="1" flipV="1">
            <a:off x="3424617" y="3957159"/>
            <a:ext cx="1538769" cy="11786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Read comments</a:t>
            </a:r>
            <a:endParaRPr lang="en-US"/>
          </a:p>
        </p:txBody>
      </p:sp>
      <p:sp>
        <p:nvSpPr>
          <p:cNvPr id="28" name="Right Arrow 27"/>
          <p:cNvSpPr/>
          <p:nvPr/>
        </p:nvSpPr>
        <p:spPr>
          <a:xfrm rot="10800000" flipH="1" flipV="1">
            <a:off x="5757582" y="5646097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Write</a:t>
            </a:r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787058" y="3592418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Guest</a:t>
            </a:r>
            <a:endParaRPr lang="en-US" dirty="0"/>
          </a:p>
        </p:txBody>
      </p:sp>
      <p:sp>
        <p:nvSpPr>
          <p:cNvPr id="34" name="Right Arrow 33"/>
          <p:cNvSpPr/>
          <p:nvPr/>
        </p:nvSpPr>
        <p:spPr>
          <a:xfrm rot="8176329" flipH="1" flipV="1">
            <a:off x="5467436" y="4095668"/>
            <a:ext cx="1715781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Add favorite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3704" y="2628737"/>
            <a:ext cx="2442226" cy="122874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6382" y="5379963"/>
            <a:ext cx="1179443" cy="1179443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79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3" grpId="0" animBg="1"/>
      <p:bldP spid="28" grpId="0" animBg="1"/>
      <p:bldP spid="32" grpId="0"/>
      <p:bldP spid="34" grpId="0" animBg="1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</a:t>
            </a:r>
            <a:r>
              <a:rPr lang="en-US" smtClean="0"/>
              <a:t>emonstration</a:t>
            </a:r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78726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Scenario 1&lt;Mobile&gt;: Search laptop and report comment</a:t>
            </a: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3604692" y="2373319"/>
            <a:ext cx="1219099" cy="1246658"/>
            <a:chOff x="3826616" y="1780260"/>
            <a:chExt cx="1219099" cy="124665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1780260"/>
              <a:ext cx="1219099" cy="121909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2149012"/>
              <a:ext cx="877906" cy="877906"/>
            </a:xfrm>
            <a:prstGeom prst="rect">
              <a:avLst/>
            </a:prstGeom>
          </p:spPr>
        </p:pic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8546" y="5242783"/>
            <a:ext cx="2157781" cy="145380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1859" y="2370304"/>
            <a:ext cx="2244235" cy="1512053"/>
          </a:xfrm>
          <a:prstGeom prst="rect">
            <a:avLst/>
          </a:prstGeom>
        </p:spPr>
      </p:pic>
      <p:sp>
        <p:nvSpPr>
          <p:cNvPr id="12" name="Right Arrow 11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Search</a:t>
            </a:r>
            <a:endParaRPr lang="en-US"/>
          </a:p>
        </p:txBody>
      </p:sp>
      <p:sp>
        <p:nvSpPr>
          <p:cNvPr id="13" name="Right Arrow 12"/>
          <p:cNvSpPr/>
          <p:nvPr/>
        </p:nvSpPr>
        <p:spPr>
          <a:xfrm>
            <a:off x="5009323" y="2742070"/>
            <a:ext cx="1997004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Read comments</a:t>
            </a:r>
            <a:endParaRPr lang="en-US"/>
          </a:p>
        </p:txBody>
      </p:sp>
      <p:sp>
        <p:nvSpPr>
          <p:cNvPr id="14" name="Right Arrow 13"/>
          <p:cNvSpPr/>
          <p:nvPr/>
        </p:nvSpPr>
        <p:spPr>
          <a:xfrm rot="8740343" flipV="1">
            <a:off x="6618026" y="4125529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Report</a:t>
            </a:r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8075" y="4555820"/>
            <a:ext cx="1133518" cy="1133518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787058" y="3592418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Guest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838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</a:t>
            </a:r>
            <a:r>
              <a:rPr lang="en-US" smtClean="0"/>
              <a:t>emonstration</a:t>
            </a:r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82269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Scenario 2&lt;Mobile&gt;: Search laptop and recommend laptop</a:t>
            </a: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3604692" y="2373319"/>
            <a:ext cx="1219099" cy="1246658"/>
            <a:chOff x="3826616" y="1780260"/>
            <a:chExt cx="1219099" cy="124665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1780260"/>
              <a:ext cx="1219099" cy="121909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2149012"/>
              <a:ext cx="877906" cy="877906"/>
            </a:xfrm>
            <a:prstGeom prst="rect">
              <a:avLst/>
            </a:prstGeom>
          </p:spPr>
        </p:pic>
      </p:grpSp>
      <p:sp>
        <p:nvSpPr>
          <p:cNvPr id="12" name="Right Arrow 11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Search</a:t>
            </a:r>
            <a:endParaRPr lang="en-US"/>
          </a:p>
        </p:txBody>
      </p:sp>
      <p:sp>
        <p:nvSpPr>
          <p:cNvPr id="14" name="Right Arrow 13"/>
          <p:cNvSpPr/>
          <p:nvPr/>
        </p:nvSpPr>
        <p:spPr>
          <a:xfrm rot="8740343" flipV="1">
            <a:off x="5877207" y="4261425"/>
            <a:ext cx="1839488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Recommend</a:t>
            </a:r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5242783"/>
            <a:ext cx="997227" cy="997227"/>
          </a:xfrm>
          <a:prstGeom prst="rect">
            <a:avLst/>
          </a:prstGeom>
        </p:spPr>
      </p:pic>
      <p:sp>
        <p:nvSpPr>
          <p:cNvPr id="18" name="Right Arrow 17"/>
          <p:cNvSpPr/>
          <p:nvPr/>
        </p:nvSpPr>
        <p:spPr>
          <a:xfrm>
            <a:off x="2193335" y="5417809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Handle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7490" y="2584965"/>
            <a:ext cx="2582922" cy="1192118"/>
          </a:xfrm>
          <a:prstGeom prst="rect">
            <a:avLst/>
          </a:prstGeom>
        </p:spPr>
      </p:pic>
      <p:sp>
        <p:nvSpPr>
          <p:cNvPr id="19" name="Right Arrow 18"/>
          <p:cNvSpPr/>
          <p:nvPr/>
        </p:nvSpPr>
        <p:spPr>
          <a:xfrm>
            <a:off x="5044941" y="2742070"/>
            <a:ext cx="151351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(no result)</a:t>
            </a:r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0259" y="5020911"/>
            <a:ext cx="1219099" cy="121909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7017" y="4633792"/>
            <a:ext cx="1312793" cy="1750391"/>
          </a:xfrm>
          <a:prstGeom prst="rect">
            <a:avLst/>
          </a:prstGeom>
        </p:spPr>
      </p:pic>
      <p:pic>
        <p:nvPicPr>
          <p:cNvPr id="20" name="Content Placeholder 7"/>
          <p:cNvPicPr>
            <a:picLocks noGrp="1" noChangeAspect="1"/>
          </p:cNvPicPr>
          <p:nvPr>
            <p:ph idx="1"/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8061" y="4964069"/>
            <a:ext cx="1275941" cy="1275941"/>
          </a:xfrm>
        </p:spPr>
      </p:pic>
      <p:sp>
        <p:nvSpPr>
          <p:cNvPr id="21" name="Right Arrow 20"/>
          <p:cNvSpPr/>
          <p:nvPr/>
        </p:nvSpPr>
        <p:spPr>
          <a:xfrm flipH="1">
            <a:off x="6258716" y="5370904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Handle</a:t>
            </a:r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841145" y="6240010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Staff</a:t>
            </a:r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8088951" y="6384183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System</a:t>
            </a:r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787058" y="3592418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Guest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417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Features that haven’t </a:t>
            </a:r>
            <a:r>
              <a:rPr lang="en-US" smtClean="0"/>
              <a:t>shown?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Import excel file</a:t>
            </a:r>
          </a:p>
          <a:p>
            <a:r>
              <a:rPr lang="en-US" sz="2400" dirty="0" smtClean="0"/>
              <a:t>Import dictionary file</a:t>
            </a:r>
          </a:p>
          <a:p>
            <a:r>
              <a:rPr lang="en-US" sz="2400" dirty="0" smtClean="0"/>
              <a:t>Manage product</a:t>
            </a:r>
          </a:p>
          <a:p>
            <a:r>
              <a:rPr lang="en-US" sz="2400" dirty="0" smtClean="0"/>
              <a:t>Manage dictionary</a:t>
            </a:r>
          </a:p>
          <a:p>
            <a:r>
              <a:rPr lang="en-US" sz="2400" dirty="0" smtClean="0"/>
              <a:t>Manage account</a:t>
            </a:r>
          </a:p>
          <a:p>
            <a:r>
              <a:rPr lang="en-US" sz="2400" dirty="0" smtClean="0"/>
              <a:t>Manage profile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634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Advantages AND </a:t>
            </a:r>
            <a:r>
              <a:rPr lang="en-US" dirty="0" smtClean="0"/>
              <a:t>Disadvantages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500" dirty="0" smtClean="0"/>
              <a:t>Collect data from trusted resources</a:t>
            </a:r>
          </a:p>
          <a:p>
            <a:r>
              <a:rPr lang="en-US" sz="2500" dirty="0" smtClean="0"/>
              <a:t>Provide classified comments</a:t>
            </a:r>
            <a:endParaRPr lang="en-US" sz="2500" dirty="0"/>
          </a:p>
          <a:p>
            <a:r>
              <a:rPr lang="en-US" sz="2500" dirty="0" smtClean="0"/>
              <a:t>Training machine (work with duplicate products).</a:t>
            </a:r>
          </a:p>
          <a:p>
            <a:r>
              <a:rPr lang="en-US" sz="2500" dirty="0" smtClean="0"/>
              <a:t>Guest can contribute to standardize comments</a:t>
            </a:r>
          </a:p>
          <a:p>
            <a:r>
              <a:rPr lang="en-US" sz="2500" dirty="0" smtClean="0"/>
              <a:t>Guest can suggest new laptops </a:t>
            </a:r>
          </a:p>
          <a:p>
            <a:endParaRPr lang="en-US" sz="2500" dirty="0" smtClean="0"/>
          </a:p>
          <a:p>
            <a:endParaRPr lang="en-US" sz="2200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677334" y="1468735"/>
            <a:ext cx="236475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chemeClr val="accent1"/>
                </a:solidFill>
              </a:rPr>
              <a:t>Advantages: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589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Advantages AND </a:t>
            </a:r>
            <a:r>
              <a:rPr lang="en-US" dirty="0" smtClean="0"/>
              <a:t>Disadvantages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500" dirty="0" smtClean="0"/>
              <a:t>Lack of </a:t>
            </a:r>
            <a:r>
              <a:rPr lang="en-US" sz="2500" dirty="0" smtClean="0"/>
              <a:t>source websites</a:t>
            </a:r>
            <a:endParaRPr lang="en-US" sz="2500" dirty="0" smtClean="0"/>
          </a:p>
          <a:p>
            <a:r>
              <a:rPr lang="en-US" sz="2500" dirty="0" smtClean="0"/>
              <a:t>Analyzing algorithm is not optimized. Some comments cannot be classified correctly.</a:t>
            </a:r>
          </a:p>
          <a:p>
            <a:r>
              <a:rPr lang="en-US" sz="2500" dirty="0" smtClean="0"/>
              <a:t>Haven’t had auto-update dictionary function.</a:t>
            </a:r>
          </a:p>
          <a:p>
            <a:r>
              <a:rPr lang="en-US" sz="2500" dirty="0" smtClean="0"/>
              <a:t>Mobile application is developed for Android Platform.  </a:t>
            </a:r>
            <a:endParaRPr lang="en-US" sz="2500" dirty="0"/>
          </a:p>
        </p:txBody>
      </p:sp>
      <p:sp>
        <p:nvSpPr>
          <p:cNvPr id="4" name="TextBox 3"/>
          <p:cNvSpPr txBox="1"/>
          <p:nvPr/>
        </p:nvSpPr>
        <p:spPr>
          <a:xfrm>
            <a:off x="677334" y="1468735"/>
            <a:ext cx="285366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 smtClean="0">
                <a:solidFill>
                  <a:schemeClr val="accent1"/>
                </a:solidFill>
              </a:rPr>
              <a:t>Disadvantages</a:t>
            </a:r>
            <a:r>
              <a:rPr lang="en-US" sz="3000" b="1" dirty="0">
                <a:solidFill>
                  <a:schemeClr val="accent1"/>
                </a:solidFill>
              </a:rPr>
              <a:t>: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23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plans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500" dirty="0" smtClean="0"/>
              <a:t>Enrich words in database to have better analyzing.</a:t>
            </a:r>
          </a:p>
          <a:p>
            <a:r>
              <a:rPr lang="en-US" sz="2500" dirty="0" smtClean="0"/>
              <a:t>Build </a:t>
            </a:r>
            <a:r>
              <a:rPr lang="en-US" sz="2500" dirty="0" smtClean="0"/>
              <a:t>automatic mechanism to update words in database</a:t>
            </a:r>
          </a:p>
          <a:p>
            <a:r>
              <a:rPr lang="en-US" sz="2500" dirty="0" smtClean="0"/>
              <a:t>Use for other fields such as mobile reviews or any business fields that need to collect user reviews/behaviors and classify them for some business purposes. </a:t>
            </a:r>
          </a:p>
          <a:p>
            <a:r>
              <a:rPr lang="en-US" sz="2500" dirty="0" smtClean="0"/>
              <a:t>Support more mobile platforms such as Windows Phone or iOS.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324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96668" cy="1320800"/>
          </a:xfrm>
        </p:spPr>
        <p:txBody>
          <a:bodyPr/>
          <a:lstStyle/>
          <a:p>
            <a:r>
              <a:rPr lang="en-US" dirty="0" smtClean="0"/>
              <a:t>Our solution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1066217" y="863600"/>
            <a:ext cx="9451655" cy="2010355"/>
            <a:chOff x="1260181" y="1320800"/>
            <a:chExt cx="9451655" cy="2010355"/>
          </a:xfrm>
        </p:grpSpPr>
        <p:grpSp>
          <p:nvGrpSpPr>
            <p:cNvPr id="8" name="Group 7"/>
            <p:cNvGrpSpPr/>
            <p:nvPr/>
          </p:nvGrpSpPr>
          <p:grpSpPr>
            <a:xfrm>
              <a:off x="1260181" y="1320800"/>
              <a:ext cx="2258660" cy="2010355"/>
              <a:chOff x="1260181" y="1320800"/>
              <a:chExt cx="2258660" cy="2010355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719023">
                <a:off x="1260181" y="1320800"/>
                <a:ext cx="1760109" cy="1628101"/>
              </a:xfrm>
              <a:prstGeom prst="rect">
                <a:avLst/>
              </a:prstGeom>
            </p:spPr>
          </p:pic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40970" y="2134850"/>
                <a:ext cx="1277871" cy="1196305"/>
              </a:xfrm>
              <a:prstGeom prst="rect">
                <a:avLst/>
              </a:prstGeom>
            </p:spPr>
          </p:pic>
        </p:grpSp>
        <p:sp>
          <p:nvSpPr>
            <p:cNvPr id="7" name="Rectangle 6"/>
            <p:cNvSpPr/>
            <p:nvPr/>
          </p:nvSpPr>
          <p:spPr>
            <a:xfrm>
              <a:off x="3518841" y="1673185"/>
              <a:ext cx="7192995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1" cap="none" spc="0" dirty="0" smtClean="0">
                  <a:ln w="13462">
                    <a:solidFill>
                      <a:schemeClr val="bg1"/>
                    </a:solidFill>
                    <a:prstDash val="solid"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dist="38100" dir="2700000" algn="bl" rotWithShape="0">
                      <a:schemeClr val="accent5"/>
                    </a:outerShdw>
                  </a:effectLst>
                </a:rPr>
                <a:t>Find trusted websites</a:t>
              </a:r>
              <a:endParaRPr lang="en-US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923970" y="3230805"/>
            <a:ext cx="2246072" cy="732397"/>
            <a:chOff x="3003924" y="2811752"/>
            <a:chExt cx="2804239" cy="914403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93763" y="2811752"/>
              <a:ext cx="914400" cy="914401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3924" y="2811755"/>
              <a:ext cx="914400" cy="914400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39486" y="2811753"/>
              <a:ext cx="914400" cy="914401"/>
            </a:xfrm>
            <a:prstGeom prst="rect">
              <a:avLst/>
            </a:prstGeom>
          </p:spPr>
        </p:pic>
      </p:grpSp>
      <p:sp>
        <p:nvSpPr>
          <p:cNvPr id="12" name="Rectangle 11"/>
          <p:cNvSpPr/>
          <p:nvPr/>
        </p:nvSpPr>
        <p:spPr>
          <a:xfrm>
            <a:off x="3324877" y="3135337"/>
            <a:ext cx="644439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Collect information</a:t>
            </a:r>
            <a:endParaRPr lang="en-US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1208570" y="4724254"/>
            <a:ext cx="1766500" cy="1578330"/>
            <a:chOff x="1193580" y="4880573"/>
            <a:chExt cx="1766500" cy="1578330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3580" y="4880573"/>
              <a:ext cx="1469263" cy="1469263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5216" y="5480732"/>
              <a:ext cx="1044864" cy="978171"/>
            </a:xfrm>
            <a:prstGeom prst="rect">
              <a:avLst/>
            </a:prstGeom>
          </p:spPr>
        </p:pic>
      </p:grpSp>
      <p:sp>
        <p:nvSpPr>
          <p:cNvPr id="15" name="Rectangle 14"/>
          <p:cNvSpPr/>
          <p:nvPr/>
        </p:nvSpPr>
        <p:spPr>
          <a:xfrm>
            <a:off x="3324877" y="5051754"/>
            <a:ext cx="755206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Standardize comments</a:t>
            </a:r>
            <a:endParaRPr lang="en-US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145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1874" y="1498877"/>
            <a:ext cx="5207000" cy="37211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187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276060" y="2763076"/>
            <a:ext cx="644055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Thank You!</a:t>
            </a:r>
            <a:endParaRPr lang="en-US" sz="8000" b="1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316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solution</a:t>
            </a:r>
            <a:br>
              <a:rPr lang="en-US" dirty="0" smtClean="0"/>
            </a:br>
            <a:r>
              <a:rPr lang="en-US" sz="2800" dirty="0" smtClean="0">
                <a:solidFill>
                  <a:schemeClr val="tx1"/>
                </a:solidFill>
              </a:rPr>
              <a:t>Step 1: Find </a:t>
            </a:r>
            <a:r>
              <a:rPr lang="en-US" sz="2800" dirty="0" smtClean="0">
                <a:solidFill>
                  <a:schemeClr val="tx1"/>
                </a:solidFill>
              </a:rPr>
              <a:t>trusted website</a:t>
            </a:r>
            <a:endParaRPr lang="en-US" sz="2800" dirty="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1918" y="1664805"/>
            <a:ext cx="5482052" cy="4922206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707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Our idea: Collect data 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295" y="2781755"/>
            <a:ext cx="2438400" cy="2438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1625" y="1539074"/>
            <a:ext cx="3574627" cy="1197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2931" y="3282170"/>
            <a:ext cx="2087217" cy="143757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5085" y="5186370"/>
            <a:ext cx="3975652" cy="1162719"/>
          </a:xfrm>
          <a:prstGeom prst="rect">
            <a:avLst/>
          </a:prstGeom>
        </p:spPr>
      </p:pic>
      <p:sp>
        <p:nvSpPr>
          <p:cNvPr id="17" name="AutoShape 123"/>
          <p:cNvSpPr>
            <a:spLocks noChangeArrowheads="1"/>
          </p:cNvSpPr>
          <p:nvPr/>
        </p:nvSpPr>
        <p:spPr bwMode="gray">
          <a:xfrm rot="19286699">
            <a:off x="3564292" y="2713035"/>
            <a:ext cx="1396169" cy="150440"/>
          </a:xfrm>
          <a:prstGeom prst="leftArrow">
            <a:avLst>
              <a:gd name="adj1" fmla="val 31250"/>
              <a:gd name="adj2" fmla="val 71531"/>
            </a:avLst>
          </a:prstGeom>
          <a:gradFill rotWithShape="1">
            <a:gsLst>
              <a:gs pos="0">
                <a:srgbClr val="66CCFF">
                  <a:gamma/>
                  <a:invGamma/>
                </a:srgbClr>
              </a:gs>
              <a:gs pos="100000">
                <a:srgbClr val="66CCFF">
                  <a:alpha val="0"/>
                </a:srgb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" name="AutoShape 123"/>
          <p:cNvSpPr>
            <a:spLocks noChangeArrowheads="1"/>
          </p:cNvSpPr>
          <p:nvPr/>
        </p:nvSpPr>
        <p:spPr bwMode="gray">
          <a:xfrm rot="2313301" flipV="1">
            <a:off x="3564291" y="5198594"/>
            <a:ext cx="1396169" cy="150440"/>
          </a:xfrm>
          <a:prstGeom prst="leftArrow">
            <a:avLst>
              <a:gd name="adj1" fmla="val 31250"/>
              <a:gd name="adj2" fmla="val 71531"/>
            </a:avLst>
          </a:prstGeom>
          <a:gradFill rotWithShape="1">
            <a:gsLst>
              <a:gs pos="0">
                <a:srgbClr val="66CCFF">
                  <a:gamma/>
                  <a:invGamma/>
                </a:srgbClr>
              </a:gs>
              <a:gs pos="100000">
                <a:srgbClr val="66CCFF">
                  <a:alpha val="0"/>
                </a:srgb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" name="AutoShape 123"/>
          <p:cNvSpPr>
            <a:spLocks noChangeArrowheads="1"/>
          </p:cNvSpPr>
          <p:nvPr/>
        </p:nvSpPr>
        <p:spPr bwMode="gray">
          <a:xfrm flipV="1">
            <a:off x="3669585" y="3955814"/>
            <a:ext cx="1396169" cy="150440"/>
          </a:xfrm>
          <a:prstGeom prst="leftArrow">
            <a:avLst>
              <a:gd name="adj1" fmla="val 31250"/>
              <a:gd name="adj2" fmla="val 71531"/>
            </a:avLst>
          </a:prstGeom>
          <a:gradFill rotWithShape="1">
            <a:gsLst>
              <a:gs pos="0">
                <a:srgbClr val="66CCFF">
                  <a:gamma/>
                  <a:invGamma/>
                </a:srgbClr>
              </a:gs>
              <a:gs pos="100000">
                <a:srgbClr val="66CCFF">
                  <a:alpha val="0"/>
                </a:srgb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010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solution</a:t>
            </a:r>
            <a:br>
              <a:rPr lang="en-US" dirty="0" smtClean="0"/>
            </a:br>
            <a:r>
              <a:rPr lang="en-US" sz="2800" dirty="0" smtClean="0">
                <a:solidFill>
                  <a:schemeClr val="tx1"/>
                </a:solidFill>
              </a:rPr>
              <a:t>Step 1: Find </a:t>
            </a:r>
            <a:r>
              <a:rPr lang="en-US" sz="2800" dirty="0" smtClean="0">
                <a:solidFill>
                  <a:schemeClr val="tx1"/>
                </a:solidFill>
              </a:rPr>
              <a:t>trusted website</a:t>
            </a:r>
            <a:endParaRPr lang="en-US" sz="2800" dirty="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1918" y="1664805"/>
            <a:ext cx="5482052" cy="4922206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411142" y="1930400"/>
            <a:ext cx="3524753" cy="4440583"/>
            <a:chOff x="440960" y="1930400"/>
            <a:chExt cx="3524753" cy="4440583"/>
          </a:xfrm>
        </p:grpSpPr>
        <p:sp>
          <p:nvSpPr>
            <p:cNvPr id="7" name="TextBox 6"/>
            <p:cNvSpPr txBox="1"/>
            <p:nvPr/>
          </p:nvSpPr>
          <p:spPr>
            <a:xfrm>
              <a:off x="677334" y="1930400"/>
              <a:ext cx="3288379" cy="2108299"/>
            </a:xfrm>
            <a:prstGeom prst="cloudCallout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800" smtClean="0"/>
                <a:t>How to get data from this site?</a:t>
              </a:r>
              <a:endParaRPr lang="en-US" sz="2800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960" y="4295870"/>
              <a:ext cx="2075113" cy="2075113"/>
            </a:xfrm>
            <a:prstGeom prst="rect">
              <a:avLst/>
            </a:prstGeom>
          </p:spPr>
        </p:pic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02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2025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Collect data by parsing</a:t>
            </a:r>
            <a:br>
              <a:rPr lang="en-US" smtClean="0"/>
            </a:br>
            <a:endParaRPr lang="en-US" sz="2800">
              <a:solidFill>
                <a:schemeClr val="tx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1768826"/>
            <a:ext cx="5193561" cy="5073305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740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Collect data by parsing</a:t>
            </a:r>
            <a:br>
              <a:rPr lang="en-US" smtClean="0"/>
            </a:br>
            <a:endParaRPr lang="en-US" sz="2800">
              <a:solidFill>
                <a:schemeClr val="tx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1768826"/>
            <a:ext cx="5193561" cy="507330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235326" y="3816246"/>
            <a:ext cx="1583254" cy="76944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4400" smtClean="0"/>
              <a:t>xPath</a:t>
            </a:r>
            <a:endParaRPr lang="en-US" sz="4400"/>
          </a:p>
        </p:txBody>
      </p:sp>
      <p:sp>
        <p:nvSpPr>
          <p:cNvPr id="10" name="Plus 9"/>
          <p:cNvSpPr/>
          <p:nvPr/>
        </p:nvSpPr>
        <p:spPr>
          <a:xfrm>
            <a:off x="6180393" y="4001545"/>
            <a:ext cx="496957" cy="506895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053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Team member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16064296"/>
              </p:ext>
            </p:extLst>
          </p:nvPr>
        </p:nvGraphicFramePr>
        <p:xfrm>
          <a:off x="677863" y="2160588"/>
          <a:ext cx="8596312" cy="38814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130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Collect </a:t>
            </a:r>
            <a:r>
              <a:rPr lang="en-US"/>
              <a:t>data by </a:t>
            </a:r>
            <a:r>
              <a:rPr lang="en-US" smtClean="0"/>
              <a:t>parsing</a:t>
            </a:r>
            <a:br>
              <a:rPr lang="en-US" smtClean="0"/>
            </a:br>
            <a:endParaRPr lang="en-US" sz="2800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44262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Libraries support parsing data:</a:t>
            </a:r>
            <a:endParaRPr lang="en-US" sz="2400"/>
          </a:p>
        </p:txBody>
      </p:sp>
      <p:sp>
        <p:nvSpPr>
          <p:cNvPr id="4" name="Snip Diagonal Corner Rectangle 3"/>
          <p:cNvSpPr/>
          <p:nvPr/>
        </p:nvSpPr>
        <p:spPr>
          <a:xfrm>
            <a:off x="6589642" y="2218900"/>
            <a:ext cx="2017642" cy="693001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HtmlAgilityPack</a:t>
            </a:r>
            <a:endParaRPr lang="en-US"/>
          </a:p>
        </p:txBody>
      </p:sp>
      <p:sp>
        <p:nvSpPr>
          <p:cNvPr id="5" name="Snip Diagonal Corner Rectangle 4"/>
          <p:cNvSpPr/>
          <p:nvPr/>
        </p:nvSpPr>
        <p:spPr>
          <a:xfrm>
            <a:off x="864705" y="2218900"/>
            <a:ext cx="2017642" cy="693001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Selenium</a:t>
            </a:r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745477" y="2327606"/>
            <a:ext cx="4603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vs</a:t>
            </a:r>
            <a:endParaRPr lang="en-US" sz="240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636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Collect </a:t>
            </a:r>
            <a:r>
              <a:rPr lang="en-US"/>
              <a:t>data by </a:t>
            </a:r>
            <a:r>
              <a:rPr lang="en-US" smtClean="0"/>
              <a:t>parsing</a:t>
            </a:r>
            <a:br>
              <a:rPr lang="en-US" smtClean="0"/>
            </a:br>
            <a:endParaRPr lang="en-US" sz="2800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44262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Libraries support parsing data:</a:t>
            </a:r>
            <a:endParaRPr lang="en-US" sz="2400"/>
          </a:p>
        </p:txBody>
      </p:sp>
      <p:sp>
        <p:nvSpPr>
          <p:cNvPr id="4" name="Snip Diagonal Corner Rectangle 3"/>
          <p:cNvSpPr/>
          <p:nvPr/>
        </p:nvSpPr>
        <p:spPr>
          <a:xfrm>
            <a:off x="6589642" y="2218900"/>
            <a:ext cx="2017642" cy="693001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HtmlAgilityPack</a:t>
            </a:r>
            <a:endParaRPr lang="en-US"/>
          </a:p>
        </p:txBody>
      </p:sp>
      <p:sp>
        <p:nvSpPr>
          <p:cNvPr id="5" name="Snip Diagonal Corner Rectangle 4"/>
          <p:cNvSpPr/>
          <p:nvPr/>
        </p:nvSpPr>
        <p:spPr>
          <a:xfrm>
            <a:off x="864705" y="2218900"/>
            <a:ext cx="2017642" cy="693001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Selenium</a:t>
            </a:r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745477" y="2327606"/>
            <a:ext cx="4603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vs</a:t>
            </a:r>
            <a:endParaRPr lang="en-US" sz="240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296" y="3695567"/>
            <a:ext cx="1232454" cy="1232454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1873525" y="3033095"/>
            <a:ext cx="0" cy="6460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006115" y="3032808"/>
            <a:ext cx="21048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Create </a:t>
            </a:r>
          </a:p>
          <a:p>
            <a:r>
              <a:rPr lang="en-US" smtClean="0"/>
              <a:t>simulator browser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902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Collect </a:t>
            </a:r>
            <a:r>
              <a:rPr lang="en-US"/>
              <a:t>data by </a:t>
            </a:r>
            <a:r>
              <a:rPr lang="en-US" smtClean="0"/>
              <a:t>parsing</a:t>
            </a:r>
            <a:br>
              <a:rPr lang="en-US" smtClean="0"/>
            </a:br>
            <a:endParaRPr lang="en-US" sz="2800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44262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Libraries support parsing data:</a:t>
            </a:r>
            <a:endParaRPr lang="en-US" sz="2400"/>
          </a:p>
        </p:txBody>
      </p:sp>
      <p:sp>
        <p:nvSpPr>
          <p:cNvPr id="4" name="Snip Diagonal Corner Rectangle 3"/>
          <p:cNvSpPr/>
          <p:nvPr/>
        </p:nvSpPr>
        <p:spPr>
          <a:xfrm>
            <a:off x="6589642" y="2218900"/>
            <a:ext cx="2017642" cy="693001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HtmlAgilityPack</a:t>
            </a:r>
            <a:endParaRPr lang="en-US"/>
          </a:p>
        </p:txBody>
      </p:sp>
      <p:sp>
        <p:nvSpPr>
          <p:cNvPr id="5" name="Snip Diagonal Corner Rectangle 4"/>
          <p:cNvSpPr/>
          <p:nvPr/>
        </p:nvSpPr>
        <p:spPr>
          <a:xfrm>
            <a:off x="864705" y="2218900"/>
            <a:ext cx="2017642" cy="693001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Selenium</a:t>
            </a:r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745477" y="2327606"/>
            <a:ext cx="4603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vs</a:t>
            </a:r>
            <a:endParaRPr lang="en-US" sz="240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296" y="3695567"/>
            <a:ext cx="1232454" cy="1232454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1873525" y="3033095"/>
            <a:ext cx="0" cy="6460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006115" y="3032808"/>
            <a:ext cx="21048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Create </a:t>
            </a:r>
          </a:p>
          <a:p>
            <a:r>
              <a:rPr lang="en-US" smtClean="0"/>
              <a:t>simulator browser</a:t>
            </a:r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850" y="5711687"/>
            <a:ext cx="977347" cy="977347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>
            <a:off x="1873523" y="4928021"/>
            <a:ext cx="0" cy="6460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006115" y="5067213"/>
            <a:ext cx="1265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Parse data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438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Collect </a:t>
            </a:r>
            <a:r>
              <a:rPr lang="en-US"/>
              <a:t>data by </a:t>
            </a:r>
            <a:r>
              <a:rPr lang="en-US" smtClean="0"/>
              <a:t>parsing</a:t>
            </a:r>
            <a:br>
              <a:rPr lang="en-US" smtClean="0"/>
            </a:br>
            <a:endParaRPr lang="en-US" sz="2800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44262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Libraries support parsing data:</a:t>
            </a:r>
            <a:endParaRPr lang="en-US" sz="2400"/>
          </a:p>
        </p:txBody>
      </p:sp>
      <p:sp>
        <p:nvSpPr>
          <p:cNvPr id="4" name="Snip Diagonal Corner Rectangle 3"/>
          <p:cNvSpPr/>
          <p:nvPr/>
        </p:nvSpPr>
        <p:spPr>
          <a:xfrm>
            <a:off x="6589642" y="2218900"/>
            <a:ext cx="2017642" cy="693001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HtmlAgilityPack</a:t>
            </a:r>
            <a:endParaRPr lang="en-US"/>
          </a:p>
        </p:txBody>
      </p:sp>
      <p:sp>
        <p:nvSpPr>
          <p:cNvPr id="5" name="Snip Diagonal Corner Rectangle 4"/>
          <p:cNvSpPr/>
          <p:nvPr/>
        </p:nvSpPr>
        <p:spPr>
          <a:xfrm>
            <a:off x="864705" y="2218900"/>
            <a:ext cx="2017642" cy="693001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Selenium</a:t>
            </a:r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745477" y="2327606"/>
            <a:ext cx="4603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vs</a:t>
            </a:r>
            <a:endParaRPr lang="en-US" sz="240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296" y="3695567"/>
            <a:ext cx="1232454" cy="1232454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1873525" y="3033095"/>
            <a:ext cx="0" cy="6460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006115" y="3032808"/>
            <a:ext cx="21048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Create </a:t>
            </a:r>
          </a:p>
          <a:p>
            <a:r>
              <a:rPr lang="en-US" smtClean="0"/>
              <a:t>simulator browser</a:t>
            </a:r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850" y="5711687"/>
            <a:ext cx="977347" cy="977347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>
            <a:off x="1873523" y="4928021"/>
            <a:ext cx="0" cy="6460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006115" y="5067213"/>
            <a:ext cx="1265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Parse data</a:t>
            </a:r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9481" y="4321706"/>
            <a:ext cx="977347" cy="977347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>
            <a:off x="7648154" y="3032808"/>
            <a:ext cx="0" cy="11512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648154" y="3423780"/>
            <a:ext cx="1265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Parse data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146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Collect </a:t>
            </a:r>
            <a:r>
              <a:rPr lang="en-US"/>
              <a:t>data by </a:t>
            </a:r>
            <a:r>
              <a:rPr lang="en-US" smtClean="0"/>
              <a:t>parsing</a:t>
            </a:r>
            <a:br>
              <a:rPr lang="en-US" smtClean="0"/>
            </a:br>
            <a:endParaRPr lang="en-US" sz="2800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44262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Libraries support parsing data:</a:t>
            </a:r>
            <a:endParaRPr lang="en-US" sz="2400"/>
          </a:p>
        </p:txBody>
      </p:sp>
      <p:sp>
        <p:nvSpPr>
          <p:cNvPr id="4" name="Snip Diagonal Corner Rectangle 3"/>
          <p:cNvSpPr/>
          <p:nvPr/>
        </p:nvSpPr>
        <p:spPr>
          <a:xfrm>
            <a:off x="6589642" y="2218900"/>
            <a:ext cx="2017642" cy="693001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HtmlAgilityPack</a:t>
            </a:r>
            <a:endParaRPr lang="en-US"/>
          </a:p>
        </p:txBody>
      </p:sp>
      <p:sp>
        <p:nvSpPr>
          <p:cNvPr id="5" name="Snip Diagonal Corner Rectangle 4"/>
          <p:cNvSpPr/>
          <p:nvPr/>
        </p:nvSpPr>
        <p:spPr>
          <a:xfrm>
            <a:off x="864705" y="2218900"/>
            <a:ext cx="2017642" cy="693001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Selenium</a:t>
            </a:r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745477" y="2327606"/>
            <a:ext cx="4603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vs</a:t>
            </a:r>
            <a:endParaRPr lang="en-US" sz="240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296" y="3695567"/>
            <a:ext cx="1232454" cy="1232454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1873525" y="3033095"/>
            <a:ext cx="0" cy="6460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006115" y="3032808"/>
            <a:ext cx="21048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Create </a:t>
            </a:r>
          </a:p>
          <a:p>
            <a:r>
              <a:rPr lang="en-US" smtClean="0"/>
              <a:t>simulator browser</a:t>
            </a:r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850" y="5711687"/>
            <a:ext cx="977347" cy="977347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>
            <a:off x="1873523" y="4928021"/>
            <a:ext cx="0" cy="6460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006115" y="5067213"/>
            <a:ext cx="1265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Parse data</a:t>
            </a:r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9481" y="4321706"/>
            <a:ext cx="977347" cy="977347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>
            <a:off x="7648154" y="3032808"/>
            <a:ext cx="0" cy="11512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648154" y="3423780"/>
            <a:ext cx="1265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Parse data</a:t>
            </a:r>
            <a:endParaRPr lang="en-US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4887" y="5711687"/>
            <a:ext cx="1141561" cy="1141561"/>
          </a:xfrm>
          <a:prstGeom prst="rect">
            <a:avLst/>
          </a:prstGeom>
        </p:spPr>
      </p:pic>
      <p:sp>
        <p:nvSpPr>
          <p:cNvPr id="21" name="Right Arrow 20"/>
          <p:cNvSpPr/>
          <p:nvPr/>
        </p:nvSpPr>
        <p:spPr>
          <a:xfrm rot="1935935">
            <a:off x="3105896" y="5132285"/>
            <a:ext cx="1472112" cy="267420"/>
          </a:xfrm>
          <a:prstGeom prst="rightArrow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3882105" y="4852816"/>
            <a:ext cx="1795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rgbClr val="A50021"/>
                </a:solidFill>
              </a:rPr>
              <a:t>Decrease speed</a:t>
            </a:r>
            <a:endParaRPr lang="en-US">
              <a:solidFill>
                <a:srgbClr val="A50021"/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777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ounded Rectangle 23"/>
          <p:cNvSpPr/>
          <p:nvPr/>
        </p:nvSpPr>
        <p:spPr>
          <a:xfrm>
            <a:off x="6089083" y="1656187"/>
            <a:ext cx="3184919" cy="4115811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Collect </a:t>
            </a:r>
            <a:r>
              <a:rPr lang="en-US"/>
              <a:t>data by </a:t>
            </a:r>
            <a:r>
              <a:rPr lang="en-US" smtClean="0"/>
              <a:t>parsing</a:t>
            </a:r>
            <a:br>
              <a:rPr lang="en-US" smtClean="0"/>
            </a:br>
            <a:endParaRPr lang="en-US" sz="2800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44262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Libraries support parsing data:</a:t>
            </a:r>
            <a:endParaRPr lang="en-US" sz="2400"/>
          </a:p>
        </p:txBody>
      </p:sp>
      <p:sp>
        <p:nvSpPr>
          <p:cNvPr id="4" name="Snip Diagonal Corner Rectangle 3"/>
          <p:cNvSpPr/>
          <p:nvPr/>
        </p:nvSpPr>
        <p:spPr>
          <a:xfrm>
            <a:off x="6589642" y="2218900"/>
            <a:ext cx="2017642" cy="693001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HtmlAgilityPack</a:t>
            </a:r>
            <a:endParaRPr lang="en-US"/>
          </a:p>
        </p:txBody>
      </p:sp>
      <p:sp>
        <p:nvSpPr>
          <p:cNvPr id="5" name="Snip Diagonal Corner Rectangle 4"/>
          <p:cNvSpPr/>
          <p:nvPr/>
        </p:nvSpPr>
        <p:spPr>
          <a:xfrm>
            <a:off x="864705" y="2218900"/>
            <a:ext cx="2017642" cy="693001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Selenium</a:t>
            </a:r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745477" y="2327606"/>
            <a:ext cx="4603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vs</a:t>
            </a:r>
            <a:endParaRPr lang="en-US" sz="240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296" y="3695567"/>
            <a:ext cx="1232454" cy="1232454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1873525" y="3033095"/>
            <a:ext cx="0" cy="6460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006115" y="3032808"/>
            <a:ext cx="21048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Create </a:t>
            </a:r>
          </a:p>
          <a:p>
            <a:r>
              <a:rPr lang="en-US" smtClean="0"/>
              <a:t>simulator browser</a:t>
            </a:r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850" y="5711687"/>
            <a:ext cx="977347" cy="977347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>
            <a:off x="1873523" y="4928021"/>
            <a:ext cx="0" cy="6460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006115" y="5067213"/>
            <a:ext cx="1265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Parse data</a:t>
            </a:r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9481" y="4321706"/>
            <a:ext cx="977347" cy="977347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>
            <a:off x="7648154" y="3032808"/>
            <a:ext cx="0" cy="11512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648154" y="3423780"/>
            <a:ext cx="1265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Parse data</a:t>
            </a:r>
            <a:endParaRPr lang="en-US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4887" y="5711687"/>
            <a:ext cx="1141561" cy="1141561"/>
          </a:xfrm>
          <a:prstGeom prst="rect">
            <a:avLst/>
          </a:prstGeom>
        </p:spPr>
      </p:pic>
      <p:sp>
        <p:nvSpPr>
          <p:cNvPr id="21" name="Right Arrow 20"/>
          <p:cNvSpPr/>
          <p:nvPr/>
        </p:nvSpPr>
        <p:spPr>
          <a:xfrm rot="1935935">
            <a:off x="3105896" y="5132285"/>
            <a:ext cx="1472112" cy="267420"/>
          </a:xfrm>
          <a:prstGeom prst="rightArrow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3882105" y="4852816"/>
            <a:ext cx="1795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rgbClr val="A50021"/>
                </a:solidFill>
              </a:rPr>
              <a:t>Decrease speed</a:t>
            </a:r>
            <a:endParaRPr lang="en-US">
              <a:solidFill>
                <a:srgbClr val="A50021"/>
              </a:solidFill>
            </a:endParaRPr>
          </a:p>
        </p:txBody>
      </p:sp>
      <p:sp>
        <p:nvSpPr>
          <p:cNvPr id="23" name="Multiply 22"/>
          <p:cNvSpPr/>
          <p:nvPr/>
        </p:nvSpPr>
        <p:spPr>
          <a:xfrm>
            <a:off x="-143351" y="2068022"/>
            <a:ext cx="4124656" cy="3884281"/>
          </a:xfrm>
          <a:prstGeom prst="mathMultiply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592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Collect data by parsing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454316"/>
            <a:ext cx="1674314" cy="164557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499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Collect data by parsing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454316"/>
            <a:ext cx="1674314" cy="164557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3810" y="1454316"/>
            <a:ext cx="1703716" cy="1703716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>
            <a:off x="2623930" y="1928191"/>
            <a:ext cx="1311344" cy="54665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Take url</a:t>
            </a:r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4223335" y="3383144"/>
            <a:ext cx="1643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Remove script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206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Collect data by parsing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454316"/>
            <a:ext cx="1674314" cy="164557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3810" y="1454316"/>
            <a:ext cx="1703716" cy="17037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5588" y="1454316"/>
            <a:ext cx="1663488" cy="1663488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>
            <a:off x="2623930" y="1928191"/>
            <a:ext cx="1311344" cy="54665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Take url</a:t>
            </a:r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4223335" y="3383144"/>
            <a:ext cx="1643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Remove script</a:t>
            </a:r>
            <a:endParaRPr lang="en-US"/>
          </a:p>
        </p:txBody>
      </p:sp>
      <p:sp>
        <p:nvSpPr>
          <p:cNvPr id="12" name="Right Arrow 11"/>
          <p:cNvSpPr/>
          <p:nvPr/>
        </p:nvSpPr>
        <p:spPr>
          <a:xfrm>
            <a:off x="6097447" y="1928191"/>
            <a:ext cx="1368219" cy="5704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Download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558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Collect data by parsing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454316"/>
            <a:ext cx="1674314" cy="164557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3810" y="1454316"/>
            <a:ext cx="1703716" cy="17037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5588" y="1454316"/>
            <a:ext cx="1663488" cy="166348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2658" y="4866417"/>
            <a:ext cx="1441344" cy="1441344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>
            <a:off x="2623930" y="1928191"/>
            <a:ext cx="1311344" cy="54665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Take url</a:t>
            </a:r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4223335" y="3383144"/>
            <a:ext cx="1643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Remove script</a:t>
            </a:r>
            <a:endParaRPr lang="en-US"/>
          </a:p>
        </p:txBody>
      </p:sp>
      <p:sp>
        <p:nvSpPr>
          <p:cNvPr id="12" name="Right Arrow 11"/>
          <p:cNvSpPr/>
          <p:nvPr/>
        </p:nvSpPr>
        <p:spPr>
          <a:xfrm>
            <a:off x="6097447" y="1928191"/>
            <a:ext cx="1368219" cy="5704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Download</a:t>
            </a:r>
            <a:endParaRPr lang="en-US"/>
          </a:p>
        </p:txBody>
      </p:sp>
      <p:sp>
        <p:nvSpPr>
          <p:cNvPr id="13" name="Right Arrow 12"/>
          <p:cNvSpPr/>
          <p:nvPr/>
        </p:nvSpPr>
        <p:spPr>
          <a:xfrm rot="5400000">
            <a:off x="7869220" y="3706880"/>
            <a:ext cx="1368219" cy="5704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Display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415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677863" y="2160588"/>
          <a:ext cx="8596312" cy="38814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37037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Collect data by parsing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454316"/>
            <a:ext cx="1674314" cy="164557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3810" y="1454316"/>
            <a:ext cx="1703716" cy="17037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5588" y="1454316"/>
            <a:ext cx="1663488" cy="166348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2658" y="4866417"/>
            <a:ext cx="1441344" cy="14413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8886" y="4610776"/>
            <a:ext cx="2028104" cy="1696985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>
            <a:off x="2623930" y="1928191"/>
            <a:ext cx="1311344" cy="54665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Take url</a:t>
            </a:r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4223335" y="3383144"/>
            <a:ext cx="1643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Remove script</a:t>
            </a:r>
            <a:endParaRPr lang="en-US"/>
          </a:p>
        </p:txBody>
      </p:sp>
      <p:sp>
        <p:nvSpPr>
          <p:cNvPr id="12" name="Right Arrow 11"/>
          <p:cNvSpPr/>
          <p:nvPr/>
        </p:nvSpPr>
        <p:spPr>
          <a:xfrm>
            <a:off x="6097447" y="1928191"/>
            <a:ext cx="1368219" cy="5704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Download</a:t>
            </a:r>
            <a:endParaRPr lang="en-US"/>
          </a:p>
        </p:txBody>
      </p:sp>
      <p:sp>
        <p:nvSpPr>
          <p:cNvPr id="13" name="Right Arrow 12"/>
          <p:cNvSpPr/>
          <p:nvPr/>
        </p:nvSpPr>
        <p:spPr>
          <a:xfrm rot="5400000">
            <a:off x="7869220" y="3706880"/>
            <a:ext cx="1368219" cy="5704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Display</a:t>
            </a:r>
            <a:endParaRPr lang="en-US"/>
          </a:p>
        </p:txBody>
      </p:sp>
      <p:sp>
        <p:nvSpPr>
          <p:cNvPr id="14" name="Left Arrow 13"/>
          <p:cNvSpPr/>
          <p:nvPr/>
        </p:nvSpPr>
        <p:spPr>
          <a:xfrm>
            <a:off x="6200452" y="5303824"/>
            <a:ext cx="1265214" cy="56653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Inspect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299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979" y="0"/>
            <a:ext cx="6477000" cy="6738728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7385012" y="1426266"/>
            <a:ext cx="2521844" cy="3375247"/>
            <a:chOff x="7385012" y="1426266"/>
            <a:chExt cx="2521844" cy="3375247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564739" y="1426266"/>
              <a:ext cx="2012233" cy="2797865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7385012" y="4339848"/>
              <a:ext cx="252184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smtClean="0"/>
                <a:t>How to get data?</a:t>
              </a:r>
              <a:endParaRPr lang="en-US" sz="2400"/>
            </a:p>
          </p:txBody>
        </p: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268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Collect </a:t>
            </a:r>
            <a:r>
              <a:rPr lang="en-US"/>
              <a:t>data by parsing</a:t>
            </a:r>
          </a:p>
        </p:txBody>
      </p:sp>
      <p:sp>
        <p:nvSpPr>
          <p:cNvPr id="4" name="Rectangle 3"/>
          <p:cNvSpPr/>
          <p:nvPr/>
        </p:nvSpPr>
        <p:spPr>
          <a:xfrm>
            <a:off x="2272225" y="1572591"/>
            <a:ext cx="5406887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1: From clicked node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50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Collect </a:t>
            </a:r>
            <a:r>
              <a:rPr lang="en-US"/>
              <a:t>data by parsing</a:t>
            </a:r>
          </a:p>
        </p:txBody>
      </p:sp>
      <p:sp>
        <p:nvSpPr>
          <p:cNvPr id="4" name="Rectangle 3"/>
          <p:cNvSpPr/>
          <p:nvPr/>
        </p:nvSpPr>
        <p:spPr>
          <a:xfrm>
            <a:off x="2272225" y="1572591"/>
            <a:ext cx="5406887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1: From clicked node</a:t>
            </a: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272223" y="2483124"/>
            <a:ext cx="5406889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2: Get parent node</a:t>
            </a:r>
            <a:endParaRPr lang="en-US"/>
          </a:p>
        </p:txBody>
      </p:sp>
      <p:sp>
        <p:nvSpPr>
          <p:cNvPr id="10" name="Down Arrow 9"/>
          <p:cNvSpPr/>
          <p:nvPr/>
        </p:nvSpPr>
        <p:spPr>
          <a:xfrm>
            <a:off x="4801732" y="2038905"/>
            <a:ext cx="347869" cy="4141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247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Collect </a:t>
            </a:r>
            <a:r>
              <a:rPr lang="en-US"/>
              <a:t>data by parsing</a:t>
            </a:r>
          </a:p>
        </p:txBody>
      </p:sp>
      <p:sp>
        <p:nvSpPr>
          <p:cNvPr id="4" name="Rectangle 3"/>
          <p:cNvSpPr/>
          <p:nvPr/>
        </p:nvSpPr>
        <p:spPr>
          <a:xfrm>
            <a:off x="2272225" y="1572591"/>
            <a:ext cx="5406887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1: From clicked node</a:t>
            </a: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272223" y="2483124"/>
            <a:ext cx="5406889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2: Get parent node</a:t>
            </a: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272224" y="3400837"/>
            <a:ext cx="5406888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3: Stop when meeting “HTML” or “ID” node</a:t>
            </a:r>
            <a:endParaRPr lang="en-US"/>
          </a:p>
        </p:txBody>
      </p:sp>
      <p:sp>
        <p:nvSpPr>
          <p:cNvPr id="10" name="Down Arrow 9"/>
          <p:cNvSpPr/>
          <p:nvPr/>
        </p:nvSpPr>
        <p:spPr>
          <a:xfrm>
            <a:off x="4801732" y="2038905"/>
            <a:ext cx="347869" cy="4141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own Arrow 10"/>
          <p:cNvSpPr/>
          <p:nvPr/>
        </p:nvSpPr>
        <p:spPr>
          <a:xfrm>
            <a:off x="4801732" y="2944461"/>
            <a:ext cx="347869" cy="4141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636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Collect </a:t>
            </a:r>
            <a:r>
              <a:rPr lang="en-US"/>
              <a:t>data by parsing</a:t>
            </a:r>
          </a:p>
        </p:txBody>
      </p:sp>
      <p:sp>
        <p:nvSpPr>
          <p:cNvPr id="4" name="Rectangle 3"/>
          <p:cNvSpPr/>
          <p:nvPr/>
        </p:nvSpPr>
        <p:spPr>
          <a:xfrm>
            <a:off x="2272225" y="1572591"/>
            <a:ext cx="5406887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1: From clicked node</a:t>
            </a: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272223" y="2483124"/>
            <a:ext cx="5406889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2: Get parent node</a:t>
            </a: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272224" y="3400837"/>
            <a:ext cx="5406888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3: Stop when meeting “HTML” or “ID” node</a:t>
            </a:r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272223" y="4301987"/>
            <a:ext cx="5406889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4: Take xPath</a:t>
            </a:r>
            <a:endParaRPr lang="en-US"/>
          </a:p>
        </p:txBody>
      </p:sp>
      <p:sp>
        <p:nvSpPr>
          <p:cNvPr id="10" name="Down Arrow 9"/>
          <p:cNvSpPr/>
          <p:nvPr/>
        </p:nvSpPr>
        <p:spPr>
          <a:xfrm>
            <a:off x="4801732" y="2038905"/>
            <a:ext cx="347869" cy="4141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own Arrow 10"/>
          <p:cNvSpPr/>
          <p:nvPr/>
        </p:nvSpPr>
        <p:spPr>
          <a:xfrm>
            <a:off x="4801732" y="2944461"/>
            <a:ext cx="347869" cy="4141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own Arrow 12"/>
          <p:cNvSpPr/>
          <p:nvPr/>
        </p:nvSpPr>
        <p:spPr>
          <a:xfrm>
            <a:off x="4801730" y="3858037"/>
            <a:ext cx="347869" cy="4141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5349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Collect </a:t>
            </a:r>
            <a:r>
              <a:rPr lang="en-US"/>
              <a:t>data by parsing</a:t>
            </a:r>
          </a:p>
        </p:txBody>
      </p:sp>
      <p:sp>
        <p:nvSpPr>
          <p:cNvPr id="4" name="Rectangle 3"/>
          <p:cNvSpPr/>
          <p:nvPr/>
        </p:nvSpPr>
        <p:spPr>
          <a:xfrm>
            <a:off x="2272225" y="1572591"/>
            <a:ext cx="5406887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1: From clicked node</a:t>
            </a: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272223" y="2483124"/>
            <a:ext cx="5406889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2: Get parent node</a:t>
            </a: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272224" y="3400837"/>
            <a:ext cx="5406888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3: Stop when meeting “HTML” or “ID” node</a:t>
            </a:r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272223" y="4301987"/>
            <a:ext cx="5406889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4: Take xPath</a:t>
            </a:r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272224" y="5208107"/>
            <a:ext cx="5406888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5: Get data</a:t>
            </a:r>
            <a:endParaRPr lang="en-US"/>
          </a:p>
        </p:txBody>
      </p:sp>
      <p:sp>
        <p:nvSpPr>
          <p:cNvPr id="10" name="Down Arrow 9"/>
          <p:cNvSpPr/>
          <p:nvPr/>
        </p:nvSpPr>
        <p:spPr>
          <a:xfrm>
            <a:off x="4801732" y="2038905"/>
            <a:ext cx="347869" cy="4141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own Arrow 10"/>
          <p:cNvSpPr/>
          <p:nvPr/>
        </p:nvSpPr>
        <p:spPr>
          <a:xfrm>
            <a:off x="4801732" y="2944461"/>
            <a:ext cx="347869" cy="4141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own Arrow 12"/>
          <p:cNvSpPr/>
          <p:nvPr/>
        </p:nvSpPr>
        <p:spPr>
          <a:xfrm>
            <a:off x="4801730" y="3858037"/>
            <a:ext cx="347869" cy="4141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Down Arrow 13"/>
          <p:cNvSpPr/>
          <p:nvPr/>
        </p:nvSpPr>
        <p:spPr>
          <a:xfrm>
            <a:off x="4801730" y="4749248"/>
            <a:ext cx="347869" cy="4141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381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Step 1, 2 &amp; 3: Get parent node, stop when meeting “html” or “id” node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183" y="1700938"/>
            <a:ext cx="5931744" cy="4907238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280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Step 1, 2 &amp; 3: Get parent node, stop when meeting “html” or “id” node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183" y="1700938"/>
            <a:ext cx="5931744" cy="490723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340888" y="3894656"/>
            <a:ext cx="5714556" cy="8466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887819" y="4134679"/>
            <a:ext cx="1023286" cy="318052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s</a:t>
            </a:r>
            <a:r>
              <a:rPr lang="en-US" smtClean="0">
                <a:solidFill>
                  <a:schemeClr val="bg1"/>
                </a:solidFill>
              </a:rPr>
              <a:t>pan[2]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8617228" y="3677478"/>
            <a:ext cx="964096" cy="675861"/>
          </a:xfrm>
          <a:prstGeom prst="rect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Clicked node</a:t>
            </a:r>
            <a:endParaRPr lang="en-US"/>
          </a:p>
        </p:txBody>
      </p:sp>
      <p:cxnSp>
        <p:nvCxnSpPr>
          <p:cNvPr id="14" name="Straight Connector 13"/>
          <p:cNvCxnSpPr>
            <a:stCxn id="8" idx="3"/>
            <a:endCxn id="12" idx="1"/>
          </p:cNvCxnSpPr>
          <p:nvPr/>
        </p:nvCxnSpPr>
        <p:spPr>
          <a:xfrm flipV="1">
            <a:off x="7911105" y="4015409"/>
            <a:ext cx="706123" cy="278296"/>
          </a:xfrm>
          <a:prstGeom prst="line">
            <a:avLst/>
          </a:prstGeom>
          <a:ln w="28575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914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Step 1, 2 &amp; 3: Get parent node, stop when meeting “html” or “id” node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183" y="1700938"/>
            <a:ext cx="5931744" cy="490723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340888" y="3894656"/>
            <a:ext cx="5714556" cy="8466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887819" y="4134679"/>
            <a:ext cx="1023286" cy="318052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s</a:t>
            </a:r>
            <a:r>
              <a:rPr lang="en-US" smtClean="0">
                <a:solidFill>
                  <a:schemeClr val="bg1"/>
                </a:solidFill>
              </a:rPr>
              <a:t>pan[2]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795632" y="4134679"/>
            <a:ext cx="1028632" cy="318052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d</a:t>
            </a:r>
            <a:r>
              <a:rPr lang="en-US" smtClean="0">
                <a:solidFill>
                  <a:schemeClr val="bg1"/>
                </a:solidFill>
              </a:rPr>
              <a:t>iv[1] /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8617228" y="3677478"/>
            <a:ext cx="964096" cy="675861"/>
          </a:xfrm>
          <a:prstGeom prst="rect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Clicked node</a:t>
            </a:r>
            <a:endParaRPr lang="en-US"/>
          </a:p>
        </p:txBody>
      </p:sp>
      <p:cxnSp>
        <p:nvCxnSpPr>
          <p:cNvPr id="14" name="Straight Connector 13"/>
          <p:cNvCxnSpPr>
            <a:stCxn id="8" idx="3"/>
            <a:endCxn id="12" idx="1"/>
          </p:cNvCxnSpPr>
          <p:nvPr/>
        </p:nvCxnSpPr>
        <p:spPr>
          <a:xfrm flipV="1">
            <a:off x="7911105" y="4015409"/>
            <a:ext cx="706123" cy="278296"/>
          </a:xfrm>
          <a:prstGeom prst="line">
            <a:avLst/>
          </a:prstGeom>
          <a:ln w="28575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5198166" y="2150545"/>
            <a:ext cx="934277" cy="675861"/>
          </a:xfrm>
          <a:prstGeom prst="rect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Parent node</a:t>
            </a:r>
            <a:endParaRPr lang="en-US"/>
          </a:p>
        </p:txBody>
      </p:sp>
      <p:cxnSp>
        <p:nvCxnSpPr>
          <p:cNvPr id="18" name="Straight Connector 17"/>
          <p:cNvCxnSpPr>
            <a:stCxn id="9" idx="0"/>
            <a:endCxn id="17" idx="2"/>
          </p:cNvCxnSpPr>
          <p:nvPr/>
        </p:nvCxnSpPr>
        <p:spPr>
          <a:xfrm flipH="1" flipV="1">
            <a:off x="5665305" y="2826406"/>
            <a:ext cx="644643" cy="1308273"/>
          </a:xfrm>
          <a:prstGeom prst="line">
            <a:avLst/>
          </a:prstGeom>
          <a:ln w="28575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148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Scenario </a:t>
            </a:r>
            <a:r>
              <a:rPr lang="en-US" smtClean="0"/>
              <a:t>problem</a:t>
            </a:r>
            <a:endParaRPr lang="en-US"/>
          </a:p>
        </p:txBody>
      </p:sp>
      <p:pic>
        <p:nvPicPr>
          <p:cNvPr id="5" name="Content Placehold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777" y="2342126"/>
            <a:ext cx="3220262" cy="212433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0918" y="5200484"/>
            <a:ext cx="1298950" cy="12989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023" y="2825005"/>
            <a:ext cx="1023580" cy="115857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0950" y="659737"/>
            <a:ext cx="1270663" cy="1270663"/>
          </a:xfrm>
          <a:prstGeom prst="rect">
            <a:avLst/>
          </a:prstGeom>
        </p:spPr>
      </p:pic>
      <p:sp>
        <p:nvSpPr>
          <p:cNvPr id="12" name="Down Arrow 11"/>
          <p:cNvSpPr/>
          <p:nvPr/>
        </p:nvSpPr>
        <p:spPr>
          <a:xfrm rot="5400000">
            <a:off x="2265851" y="3065080"/>
            <a:ext cx="663678" cy="6784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own Arrow 12"/>
          <p:cNvSpPr/>
          <p:nvPr/>
        </p:nvSpPr>
        <p:spPr>
          <a:xfrm rot="13599101">
            <a:off x="6334095" y="1868106"/>
            <a:ext cx="663678" cy="6784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Down Arrow 13"/>
          <p:cNvSpPr/>
          <p:nvPr/>
        </p:nvSpPr>
        <p:spPr>
          <a:xfrm rot="19338756">
            <a:off x="6172200" y="4389961"/>
            <a:ext cx="663678" cy="6784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204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Step 1, 2 &amp; 3: Get parent node, stop when meeting “html” or “id” node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183" y="1700938"/>
            <a:ext cx="5931744" cy="490723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340888" y="3894656"/>
            <a:ext cx="5714556" cy="8466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887819" y="4134679"/>
            <a:ext cx="1023286" cy="318052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s</a:t>
            </a:r>
            <a:r>
              <a:rPr lang="en-US" smtClean="0">
                <a:solidFill>
                  <a:schemeClr val="bg1"/>
                </a:solidFill>
              </a:rPr>
              <a:t>pan[2]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795632" y="4134679"/>
            <a:ext cx="1028632" cy="318052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d</a:t>
            </a:r>
            <a:r>
              <a:rPr lang="en-US" smtClean="0">
                <a:solidFill>
                  <a:schemeClr val="bg1"/>
                </a:solidFill>
              </a:rPr>
              <a:t>iv[1] /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8617228" y="3677478"/>
            <a:ext cx="964096" cy="675861"/>
          </a:xfrm>
          <a:prstGeom prst="rect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Clicked node</a:t>
            </a:r>
            <a:endParaRPr lang="en-US"/>
          </a:p>
        </p:txBody>
      </p:sp>
      <p:cxnSp>
        <p:nvCxnSpPr>
          <p:cNvPr id="14" name="Straight Connector 13"/>
          <p:cNvCxnSpPr>
            <a:stCxn id="8" idx="3"/>
            <a:endCxn id="12" idx="1"/>
          </p:cNvCxnSpPr>
          <p:nvPr/>
        </p:nvCxnSpPr>
        <p:spPr>
          <a:xfrm flipV="1">
            <a:off x="7911105" y="4015409"/>
            <a:ext cx="706123" cy="278296"/>
          </a:xfrm>
          <a:prstGeom prst="line">
            <a:avLst/>
          </a:prstGeom>
          <a:ln w="28575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5198166" y="2150545"/>
            <a:ext cx="934277" cy="675861"/>
          </a:xfrm>
          <a:prstGeom prst="rect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Parent node</a:t>
            </a:r>
            <a:endParaRPr lang="en-US"/>
          </a:p>
        </p:txBody>
      </p:sp>
      <p:cxnSp>
        <p:nvCxnSpPr>
          <p:cNvPr id="18" name="Straight Connector 17"/>
          <p:cNvCxnSpPr>
            <a:stCxn id="9" idx="0"/>
            <a:endCxn id="17" idx="2"/>
          </p:cNvCxnSpPr>
          <p:nvPr/>
        </p:nvCxnSpPr>
        <p:spPr>
          <a:xfrm flipH="1" flipV="1">
            <a:off x="5665305" y="2826406"/>
            <a:ext cx="644643" cy="1308273"/>
          </a:xfrm>
          <a:prstGeom prst="line">
            <a:avLst/>
          </a:prstGeom>
          <a:ln w="28575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4675927" y="4134679"/>
            <a:ext cx="1028632" cy="318052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d</a:t>
            </a:r>
            <a:r>
              <a:rPr lang="en-US" smtClean="0">
                <a:solidFill>
                  <a:schemeClr val="bg1"/>
                </a:solidFill>
              </a:rPr>
              <a:t>iv[1] /</a:t>
            </a:r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20" name="Straight Connector 19"/>
          <p:cNvCxnSpPr>
            <a:stCxn id="19" idx="0"/>
            <a:endCxn id="17" idx="2"/>
          </p:cNvCxnSpPr>
          <p:nvPr/>
        </p:nvCxnSpPr>
        <p:spPr>
          <a:xfrm flipV="1">
            <a:off x="5190243" y="2826406"/>
            <a:ext cx="475062" cy="1308273"/>
          </a:xfrm>
          <a:prstGeom prst="line">
            <a:avLst/>
          </a:prstGeom>
          <a:ln w="28575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704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Step 1, 2 &amp; 3: Get parent node, stop when meeting “html” or “id” node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183" y="1700938"/>
            <a:ext cx="5931744" cy="490723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340888" y="3894656"/>
            <a:ext cx="5714556" cy="8466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887819" y="4134679"/>
            <a:ext cx="1023286" cy="318052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s</a:t>
            </a:r>
            <a:r>
              <a:rPr lang="en-US" smtClean="0">
                <a:solidFill>
                  <a:schemeClr val="bg1"/>
                </a:solidFill>
              </a:rPr>
              <a:t>pan[2]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795632" y="4134679"/>
            <a:ext cx="1028632" cy="318052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d</a:t>
            </a:r>
            <a:r>
              <a:rPr lang="en-US" smtClean="0">
                <a:solidFill>
                  <a:schemeClr val="bg1"/>
                </a:solidFill>
              </a:rPr>
              <a:t>iv[1] /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000380" y="4134679"/>
            <a:ext cx="1584473" cy="318052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bg1"/>
                </a:solidFill>
              </a:rPr>
              <a:t>*[@</a:t>
            </a:r>
            <a:r>
              <a:rPr lang="en-US">
                <a:solidFill>
                  <a:schemeClr val="bg1"/>
                </a:solidFill>
              </a:rPr>
              <a:t>id='rwid']/</a:t>
            </a:r>
          </a:p>
        </p:txBody>
      </p:sp>
      <p:sp>
        <p:nvSpPr>
          <p:cNvPr id="12" name="Rectangle 11"/>
          <p:cNvSpPr/>
          <p:nvPr/>
        </p:nvSpPr>
        <p:spPr>
          <a:xfrm>
            <a:off x="8617228" y="3677478"/>
            <a:ext cx="964096" cy="675861"/>
          </a:xfrm>
          <a:prstGeom prst="rect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Clicked node</a:t>
            </a:r>
            <a:endParaRPr lang="en-US"/>
          </a:p>
        </p:txBody>
      </p:sp>
      <p:cxnSp>
        <p:nvCxnSpPr>
          <p:cNvPr id="14" name="Straight Connector 13"/>
          <p:cNvCxnSpPr>
            <a:stCxn id="8" idx="3"/>
            <a:endCxn id="12" idx="1"/>
          </p:cNvCxnSpPr>
          <p:nvPr/>
        </p:nvCxnSpPr>
        <p:spPr>
          <a:xfrm flipV="1">
            <a:off x="7911105" y="4015409"/>
            <a:ext cx="706123" cy="278296"/>
          </a:xfrm>
          <a:prstGeom prst="line">
            <a:avLst/>
          </a:prstGeom>
          <a:ln w="28575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5198166" y="2150545"/>
            <a:ext cx="934277" cy="675861"/>
          </a:xfrm>
          <a:prstGeom prst="rect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Parent node</a:t>
            </a:r>
            <a:endParaRPr lang="en-US"/>
          </a:p>
        </p:txBody>
      </p:sp>
      <p:cxnSp>
        <p:nvCxnSpPr>
          <p:cNvPr id="18" name="Straight Connector 17"/>
          <p:cNvCxnSpPr>
            <a:stCxn id="9" idx="0"/>
            <a:endCxn id="17" idx="2"/>
          </p:cNvCxnSpPr>
          <p:nvPr/>
        </p:nvCxnSpPr>
        <p:spPr>
          <a:xfrm flipH="1" flipV="1">
            <a:off x="5665305" y="2826406"/>
            <a:ext cx="644643" cy="1308273"/>
          </a:xfrm>
          <a:prstGeom prst="line">
            <a:avLst/>
          </a:prstGeom>
          <a:ln w="28575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3418619" y="2246605"/>
            <a:ext cx="934277" cy="675861"/>
          </a:xfrm>
          <a:prstGeom prst="rect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“id” node</a:t>
            </a:r>
            <a:endParaRPr lang="en-US"/>
          </a:p>
        </p:txBody>
      </p:sp>
      <p:cxnSp>
        <p:nvCxnSpPr>
          <p:cNvPr id="27" name="Straight Connector 26"/>
          <p:cNvCxnSpPr>
            <a:stCxn id="10" idx="0"/>
            <a:endCxn id="26" idx="2"/>
          </p:cNvCxnSpPr>
          <p:nvPr/>
        </p:nvCxnSpPr>
        <p:spPr>
          <a:xfrm flipV="1">
            <a:off x="3792617" y="2922466"/>
            <a:ext cx="93141" cy="1212213"/>
          </a:xfrm>
          <a:prstGeom prst="line">
            <a:avLst/>
          </a:prstGeom>
          <a:ln w="28575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4675927" y="4134679"/>
            <a:ext cx="1028632" cy="318052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d</a:t>
            </a:r>
            <a:r>
              <a:rPr lang="en-US" smtClean="0">
                <a:solidFill>
                  <a:schemeClr val="bg1"/>
                </a:solidFill>
              </a:rPr>
              <a:t>iv[1] /</a:t>
            </a:r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20" name="Straight Connector 19"/>
          <p:cNvCxnSpPr>
            <a:stCxn id="19" idx="0"/>
            <a:endCxn id="17" idx="2"/>
          </p:cNvCxnSpPr>
          <p:nvPr/>
        </p:nvCxnSpPr>
        <p:spPr>
          <a:xfrm flipV="1">
            <a:off x="5190243" y="2826406"/>
            <a:ext cx="475062" cy="1308273"/>
          </a:xfrm>
          <a:prstGeom prst="line">
            <a:avLst/>
          </a:prstGeom>
          <a:ln w="28575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097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Step 1, 2 &amp; 3: Get parent node, stop when meeting “html” or “id” node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183" y="1700938"/>
            <a:ext cx="5931744" cy="490723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340888" y="3894656"/>
            <a:ext cx="5714556" cy="8466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887819" y="4134679"/>
            <a:ext cx="1023286" cy="318052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s</a:t>
            </a:r>
            <a:r>
              <a:rPr lang="en-US" smtClean="0">
                <a:solidFill>
                  <a:schemeClr val="bg1"/>
                </a:solidFill>
              </a:rPr>
              <a:t>pan[2]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795632" y="4134679"/>
            <a:ext cx="1028632" cy="318052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d</a:t>
            </a:r>
            <a:r>
              <a:rPr lang="en-US" smtClean="0">
                <a:solidFill>
                  <a:schemeClr val="bg1"/>
                </a:solidFill>
              </a:rPr>
              <a:t>iv[1] /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000380" y="4134679"/>
            <a:ext cx="1584473" cy="318052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bg1"/>
                </a:solidFill>
              </a:rPr>
              <a:t>*[@</a:t>
            </a:r>
            <a:r>
              <a:rPr lang="en-US">
                <a:solidFill>
                  <a:schemeClr val="bg1"/>
                </a:solidFill>
              </a:rPr>
              <a:t>id='rwid']/</a:t>
            </a:r>
          </a:p>
        </p:txBody>
      </p:sp>
      <p:sp>
        <p:nvSpPr>
          <p:cNvPr id="12" name="Rectangle 11"/>
          <p:cNvSpPr/>
          <p:nvPr/>
        </p:nvSpPr>
        <p:spPr>
          <a:xfrm>
            <a:off x="8617228" y="3677478"/>
            <a:ext cx="964096" cy="675861"/>
          </a:xfrm>
          <a:prstGeom prst="rect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Clicked node</a:t>
            </a:r>
            <a:endParaRPr lang="en-US"/>
          </a:p>
        </p:txBody>
      </p:sp>
      <p:cxnSp>
        <p:nvCxnSpPr>
          <p:cNvPr id="14" name="Straight Connector 13"/>
          <p:cNvCxnSpPr>
            <a:stCxn id="8" idx="3"/>
            <a:endCxn id="12" idx="1"/>
          </p:cNvCxnSpPr>
          <p:nvPr/>
        </p:nvCxnSpPr>
        <p:spPr>
          <a:xfrm flipV="1">
            <a:off x="7911105" y="4015409"/>
            <a:ext cx="706123" cy="278296"/>
          </a:xfrm>
          <a:prstGeom prst="line">
            <a:avLst/>
          </a:prstGeom>
          <a:ln w="28575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5198166" y="2150545"/>
            <a:ext cx="934277" cy="675861"/>
          </a:xfrm>
          <a:prstGeom prst="rect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Parent node</a:t>
            </a:r>
            <a:endParaRPr lang="en-US"/>
          </a:p>
        </p:txBody>
      </p:sp>
      <p:cxnSp>
        <p:nvCxnSpPr>
          <p:cNvPr id="18" name="Straight Connector 17"/>
          <p:cNvCxnSpPr>
            <a:stCxn id="9" idx="0"/>
            <a:endCxn id="17" idx="2"/>
          </p:cNvCxnSpPr>
          <p:nvPr/>
        </p:nvCxnSpPr>
        <p:spPr>
          <a:xfrm flipH="1" flipV="1">
            <a:off x="5665305" y="2826406"/>
            <a:ext cx="644643" cy="1308273"/>
          </a:xfrm>
          <a:prstGeom prst="line">
            <a:avLst/>
          </a:prstGeom>
          <a:ln w="28575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3418619" y="2246605"/>
            <a:ext cx="934277" cy="675861"/>
          </a:xfrm>
          <a:prstGeom prst="rect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“id” node</a:t>
            </a:r>
            <a:endParaRPr lang="en-US"/>
          </a:p>
        </p:txBody>
      </p:sp>
      <p:cxnSp>
        <p:nvCxnSpPr>
          <p:cNvPr id="27" name="Straight Connector 26"/>
          <p:cNvCxnSpPr>
            <a:stCxn id="10" idx="0"/>
            <a:endCxn id="26" idx="2"/>
          </p:cNvCxnSpPr>
          <p:nvPr/>
        </p:nvCxnSpPr>
        <p:spPr>
          <a:xfrm flipV="1">
            <a:off x="3792617" y="2922466"/>
            <a:ext cx="93141" cy="1212213"/>
          </a:xfrm>
          <a:prstGeom prst="line">
            <a:avLst/>
          </a:prstGeom>
          <a:ln w="28575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4675927" y="4134679"/>
            <a:ext cx="1028632" cy="318052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d</a:t>
            </a:r>
            <a:r>
              <a:rPr lang="en-US" smtClean="0">
                <a:solidFill>
                  <a:schemeClr val="bg1"/>
                </a:solidFill>
              </a:rPr>
              <a:t>iv[1] /</a:t>
            </a:r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20" name="Straight Connector 19"/>
          <p:cNvCxnSpPr>
            <a:stCxn id="19" idx="0"/>
            <a:endCxn id="17" idx="2"/>
          </p:cNvCxnSpPr>
          <p:nvPr/>
        </p:nvCxnSpPr>
        <p:spPr>
          <a:xfrm flipV="1">
            <a:off x="5190243" y="2826406"/>
            <a:ext cx="475062" cy="1308273"/>
          </a:xfrm>
          <a:prstGeom prst="line">
            <a:avLst/>
          </a:prstGeom>
          <a:ln w="28575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2468586" y="4134679"/>
            <a:ext cx="478761" cy="327991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bg1"/>
                </a:solidFill>
              </a:rPr>
              <a:t>//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910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Step 1, 2 &amp; 3: Get parent node, stop when meeting “html” or “id” node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183" y="1700938"/>
            <a:ext cx="5931744" cy="490723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340888" y="3894656"/>
            <a:ext cx="5714556" cy="8466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887819" y="4134679"/>
            <a:ext cx="1023286" cy="318052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s</a:t>
            </a:r>
            <a:r>
              <a:rPr lang="en-US" smtClean="0">
                <a:solidFill>
                  <a:schemeClr val="bg1"/>
                </a:solidFill>
              </a:rPr>
              <a:t>pan[2]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795632" y="4134679"/>
            <a:ext cx="1028632" cy="318052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d</a:t>
            </a:r>
            <a:r>
              <a:rPr lang="en-US" smtClean="0">
                <a:solidFill>
                  <a:schemeClr val="bg1"/>
                </a:solidFill>
              </a:rPr>
              <a:t>iv[1] /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000380" y="4134679"/>
            <a:ext cx="1584473" cy="318052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bg1"/>
                </a:solidFill>
              </a:rPr>
              <a:t>*[@</a:t>
            </a:r>
            <a:r>
              <a:rPr lang="en-US">
                <a:solidFill>
                  <a:schemeClr val="bg1"/>
                </a:solidFill>
              </a:rPr>
              <a:t>id='rwid']/</a:t>
            </a:r>
          </a:p>
        </p:txBody>
      </p:sp>
      <p:sp>
        <p:nvSpPr>
          <p:cNvPr id="12" name="Rectangle 11"/>
          <p:cNvSpPr/>
          <p:nvPr/>
        </p:nvSpPr>
        <p:spPr>
          <a:xfrm>
            <a:off x="8617228" y="3677478"/>
            <a:ext cx="964096" cy="675861"/>
          </a:xfrm>
          <a:prstGeom prst="rect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Clicked node</a:t>
            </a:r>
            <a:endParaRPr lang="en-US"/>
          </a:p>
        </p:txBody>
      </p:sp>
      <p:cxnSp>
        <p:nvCxnSpPr>
          <p:cNvPr id="14" name="Straight Connector 13"/>
          <p:cNvCxnSpPr>
            <a:stCxn id="8" idx="3"/>
            <a:endCxn id="12" idx="1"/>
          </p:cNvCxnSpPr>
          <p:nvPr/>
        </p:nvCxnSpPr>
        <p:spPr>
          <a:xfrm flipV="1">
            <a:off x="7911105" y="4015409"/>
            <a:ext cx="706123" cy="278296"/>
          </a:xfrm>
          <a:prstGeom prst="line">
            <a:avLst/>
          </a:prstGeom>
          <a:ln w="28575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5198166" y="2150545"/>
            <a:ext cx="934277" cy="675861"/>
          </a:xfrm>
          <a:prstGeom prst="rect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Parent node</a:t>
            </a:r>
            <a:endParaRPr lang="en-US"/>
          </a:p>
        </p:txBody>
      </p:sp>
      <p:cxnSp>
        <p:nvCxnSpPr>
          <p:cNvPr id="18" name="Straight Connector 17"/>
          <p:cNvCxnSpPr>
            <a:stCxn id="9" idx="0"/>
            <a:endCxn id="17" idx="2"/>
          </p:cNvCxnSpPr>
          <p:nvPr/>
        </p:nvCxnSpPr>
        <p:spPr>
          <a:xfrm flipH="1" flipV="1">
            <a:off x="5665305" y="2826406"/>
            <a:ext cx="644643" cy="1308273"/>
          </a:xfrm>
          <a:prstGeom prst="line">
            <a:avLst/>
          </a:prstGeom>
          <a:ln w="28575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3418619" y="2246605"/>
            <a:ext cx="934277" cy="675861"/>
          </a:xfrm>
          <a:prstGeom prst="rect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“id” node</a:t>
            </a:r>
            <a:endParaRPr lang="en-US"/>
          </a:p>
        </p:txBody>
      </p:sp>
      <p:cxnSp>
        <p:nvCxnSpPr>
          <p:cNvPr id="27" name="Straight Connector 26"/>
          <p:cNvCxnSpPr>
            <a:stCxn id="10" idx="0"/>
            <a:endCxn id="26" idx="2"/>
          </p:cNvCxnSpPr>
          <p:nvPr/>
        </p:nvCxnSpPr>
        <p:spPr>
          <a:xfrm flipV="1">
            <a:off x="3792617" y="2922466"/>
            <a:ext cx="93141" cy="1212213"/>
          </a:xfrm>
          <a:prstGeom prst="line">
            <a:avLst/>
          </a:prstGeom>
          <a:ln w="28575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4675927" y="4134679"/>
            <a:ext cx="1028632" cy="318052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d</a:t>
            </a:r>
            <a:r>
              <a:rPr lang="en-US" smtClean="0">
                <a:solidFill>
                  <a:schemeClr val="bg1"/>
                </a:solidFill>
              </a:rPr>
              <a:t>iv[1] /</a:t>
            </a:r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20" name="Straight Connector 19"/>
          <p:cNvCxnSpPr>
            <a:stCxn id="19" idx="0"/>
            <a:endCxn id="17" idx="2"/>
          </p:cNvCxnSpPr>
          <p:nvPr/>
        </p:nvCxnSpPr>
        <p:spPr>
          <a:xfrm flipV="1">
            <a:off x="5190243" y="2826406"/>
            <a:ext cx="475062" cy="1308273"/>
          </a:xfrm>
          <a:prstGeom prst="line">
            <a:avLst/>
          </a:prstGeom>
          <a:ln w="28575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2468586" y="4134679"/>
            <a:ext cx="478761" cy="327991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bg1"/>
                </a:solidFill>
              </a:rPr>
              <a:t>//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3537630" y="5554829"/>
            <a:ext cx="4899992" cy="5556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//*[@id='rwid']/div[1]/div[1]/span[2</a:t>
            </a:r>
            <a:r>
              <a:rPr lang="en-US" smtClean="0"/>
              <a:t>]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068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Step 4&amp;5: Take xPath and Get data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1270000"/>
            <a:ext cx="6627927" cy="534233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327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Step 4&amp;5: Take xPath and Get data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1270000"/>
            <a:ext cx="6627927" cy="534233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707296" y="4800600"/>
            <a:ext cx="3210339" cy="24847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204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Step 4&amp;5: Take xPath and Get data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1270000"/>
            <a:ext cx="6627927" cy="534233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707296" y="4800600"/>
            <a:ext cx="3210339" cy="24847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908" y="2439636"/>
            <a:ext cx="1930655" cy="801404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 flipV="1">
            <a:off x="2126975" y="2941476"/>
            <a:ext cx="2186608" cy="185912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704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Step 4&amp;5: Take xPath and Get data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1270000"/>
            <a:ext cx="6627927" cy="534233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707296" y="4800600"/>
            <a:ext cx="3210339" cy="24847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908" y="2439636"/>
            <a:ext cx="1930655" cy="801404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 flipV="1">
            <a:off x="2126975" y="2941476"/>
            <a:ext cx="2186608" cy="185912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1152940" y="5252407"/>
            <a:ext cx="2395330" cy="125772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421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Step 4&amp;5: Take xPath and Get data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1270000"/>
            <a:ext cx="6627927" cy="534233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707296" y="4800600"/>
            <a:ext cx="3210339" cy="24847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907" y="3225030"/>
            <a:ext cx="1930656" cy="78203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908" y="2439636"/>
            <a:ext cx="1930655" cy="801404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 flipV="1">
            <a:off x="2126975" y="2941476"/>
            <a:ext cx="2186608" cy="185912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1152940" y="5252407"/>
            <a:ext cx="2395330" cy="125772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>
            <a:stCxn id="11" idx="0"/>
          </p:cNvCxnSpPr>
          <p:nvPr/>
        </p:nvCxnSpPr>
        <p:spPr>
          <a:xfrm flipH="1" flipV="1">
            <a:off x="1957409" y="3901440"/>
            <a:ext cx="393196" cy="135096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8474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Step 4&amp;5: Take xPath and Get data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1270000"/>
            <a:ext cx="6627927" cy="534233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707296" y="4800600"/>
            <a:ext cx="3210339" cy="24847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907" y="3225030"/>
            <a:ext cx="1930656" cy="78203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908" y="2439636"/>
            <a:ext cx="1930655" cy="801404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 flipV="1">
            <a:off x="2126975" y="2941476"/>
            <a:ext cx="2186608" cy="185912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1152940" y="5252407"/>
            <a:ext cx="2395330" cy="125772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>
            <a:stCxn id="11" idx="0"/>
          </p:cNvCxnSpPr>
          <p:nvPr/>
        </p:nvCxnSpPr>
        <p:spPr>
          <a:xfrm flipH="1" flipV="1">
            <a:off x="1957409" y="3901440"/>
            <a:ext cx="393196" cy="135096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ight Brace 14"/>
          <p:cNvSpPr/>
          <p:nvPr/>
        </p:nvSpPr>
        <p:spPr>
          <a:xfrm>
            <a:off x="2943880" y="2557528"/>
            <a:ext cx="380341" cy="1529451"/>
          </a:xfrm>
          <a:prstGeom prst="rightBrace">
            <a:avLst>
              <a:gd name="adj1" fmla="val 66123"/>
              <a:gd name="adj2" fmla="val 50000"/>
            </a:avLst>
          </a:prstGeom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3630680" y="2135579"/>
            <a:ext cx="4738263" cy="2031325"/>
            <a:chOff x="4785075" y="1547510"/>
            <a:chExt cx="4738263" cy="2031325"/>
          </a:xfrm>
        </p:grpSpPr>
        <p:sp>
          <p:nvSpPr>
            <p:cNvPr id="17" name="TextBox 16"/>
            <p:cNvSpPr txBox="1"/>
            <p:nvPr/>
          </p:nvSpPr>
          <p:spPr>
            <a:xfrm>
              <a:off x="4785075" y="1547510"/>
              <a:ext cx="4738263" cy="2031325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endParaRPr lang="en-US" b="1" smtClean="0"/>
            </a:p>
            <a:p>
              <a:r>
                <a:rPr lang="en-US" b="1" smtClean="0"/>
                <a:t>Samsung </a:t>
              </a:r>
              <a:r>
                <a:rPr lang="en-US" b="1"/>
                <a:t>Chromebook </a:t>
              </a:r>
              <a:r>
                <a:rPr lang="en-US" b="1" smtClean="0"/>
                <a:t>XE303C12-A01US</a:t>
              </a:r>
            </a:p>
            <a:p>
              <a:endParaRPr lang="en-US" b="1"/>
            </a:p>
            <a:p>
              <a:endParaRPr lang="en-US" smtClean="0"/>
            </a:p>
            <a:p>
              <a:endParaRPr lang="en-US"/>
            </a:p>
            <a:p>
              <a:endParaRPr lang="en-US" smtClean="0"/>
            </a:p>
            <a:p>
              <a:endParaRPr lang="en-US"/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840728" y="2369793"/>
              <a:ext cx="1762125" cy="1019175"/>
            </a:xfrm>
            <a:prstGeom prst="rect">
              <a:avLst/>
            </a:prstGeom>
          </p:spPr>
        </p:pic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378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Scenario </a:t>
            </a:r>
            <a:r>
              <a:rPr lang="en-US" smtClean="0"/>
              <a:t>problem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1004" y="1270000"/>
            <a:ext cx="4901233" cy="539726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5405" y="2014559"/>
            <a:ext cx="5919885" cy="3942643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411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Collect data by parsing</a:t>
            </a:r>
            <a:br>
              <a:rPr lang="en-US"/>
            </a:br>
            <a:endParaRPr lang="en-US" sz="280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5242" y="1584064"/>
            <a:ext cx="5482052" cy="492220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8871" y="2637420"/>
            <a:ext cx="5063351" cy="124756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334" y="4045167"/>
            <a:ext cx="2281232" cy="2381664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607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Collect data by parsing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079529" y="1910523"/>
            <a:ext cx="2355574" cy="2526073"/>
            <a:chOff x="1699591" y="1930400"/>
            <a:chExt cx="2355574" cy="2526073"/>
          </a:xfrm>
        </p:grpSpPr>
        <p:sp>
          <p:nvSpPr>
            <p:cNvPr id="4" name="TextBox 3"/>
            <p:cNvSpPr txBox="1"/>
            <p:nvPr/>
          </p:nvSpPr>
          <p:spPr>
            <a:xfrm>
              <a:off x="1699591" y="2425148"/>
              <a:ext cx="2355574" cy="203132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mtClean="0"/>
                <a:t>Url</a:t>
              </a:r>
            </a:p>
            <a:p>
              <a:r>
                <a:rPr lang="en-US" smtClean="0"/>
                <a:t>Name</a:t>
              </a:r>
            </a:p>
            <a:p>
              <a:r>
                <a:rPr lang="en-US" smtClean="0"/>
                <a:t>Brand</a:t>
              </a:r>
            </a:p>
            <a:p>
              <a:r>
                <a:rPr lang="en-US" smtClean="0"/>
                <a:t>Description</a:t>
              </a:r>
            </a:p>
            <a:p>
              <a:r>
                <a:rPr lang="en-US" smtClean="0"/>
                <a:t>Image</a:t>
              </a:r>
            </a:p>
            <a:p>
              <a:r>
                <a:rPr lang="en-US" smtClean="0"/>
                <a:t>Comment’s date</a:t>
              </a:r>
            </a:p>
            <a:p>
              <a:r>
                <a:rPr lang="en-US" smtClean="0"/>
                <a:t>Comment’s content</a:t>
              </a:r>
            </a:p>
          </p:txBody>
        </p:sp>
        <p:sp>
          <p:nvSpPr>
            <p:cNvPr id="5" name="Rectangle 4"/>
            <p:cNvSpPr/>
            <p:nvPr/>
          </p:nvSpPr>
          <p:spPr>
            <a:xfrm>
              <a:off x="1699591" y="1930400"/>
              <a:ext cx="2355574" cy="494748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Product</a:t>
              </a:r>
              <a:endParaRPr 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677334" y="1328459"/>
            <a:ext cx="33316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We have these entities</a:t>
            </a:r>
            <a:endParaRPr lang="en-US" sz="240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73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Collect data by parsing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079529" y="1910523"/>
            <a:ext cx="2355574" cy="2526073"/>
            <a:chOff x="1699591" y="1930400"/>
            <a:chExt cx="2355574" cy="2526073"/>
          </a:xfrm>
        </p:grpSpPr>
        <p:sp>
          <p:nvSpPr>
            <p:cNvPr id="4" name="TextBox 3"/>
            <p:cNvSpPr txBox="1"/>
            <p:nvPr/>
          </p:nvSpPr>
          <p:spPr>
            <a:xfrm>
              <a:off x="1699591" y="2425148"/>
              <a:ext cx="2355574" cy="203132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mtClean="0"/>
                <a:t>Url</a:t>
              </a:r>
            </a:p>
            <a:p>
              <a:r>
                <a:rPr lang="en-US" smtClean="0"/>
                <a:t>Name</a:t>
              </a:r>
            </a:p>
            <a:p>
              <a:r>
                <a:rPr lang="en-US" smtClean="0"/>
                <a:t>Brand</a:t>
              </a:r>
            </a:p>
            <a:p>
              <a:r>
                <a:rPr lang="en-US" smtClean="0"/>
                <a:t>Description</a:t>
              </a:r>
            </a:p>
            <a:p>
              <a:r>
                <a:rPr lang="en-US" smtClean="0"/>
                <a:t>Image</a:t>
              </a:r>
            </a:p>
            <a:p>
              <a:r>
                <a:rPr lang="en-US" smtClean="0"/>
                <a:t>Lats comment’s date</a:t>
              </a:r>
            </a:p>
            <a:p>
              <a:r>
                <a:rPr lang="en-US" smtClean="0"/>
                <a:t>Comment’s content</a:t>
              </a:r>
            </a:p>
          </p:txBody>
        </p:sp>
        <p:sp>
          <p:nvSpPr>
            <p:cNvPr id="5" name="Rectangle 4"/>
            <p:cNvSpPr/>
            <p:nvPr/>
          </p:nvSpPr>
          <p:spPr>
            <a:xfrm>
              <a:off x="1699591" y="1930400"/>
              <a:ext cx="2355574" cy="494748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Product</a:t>
              </a:r>
              <a:endParaRPr 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677334" y="1328459"/>
            <a:ext cx="33316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We have these entities</a:t>
            </a:r>
            <a:endParaRPr lang="en-US" sz="240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551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Collect data by parsing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079529" y="1910523"/>
            <a:ext cx="2355574" cy="2526073"/>
            <a:chOff x="1699591" y="1930400"/>
            <a:chExt cx="2355574" cy="2526073"/>
          </a:xfrm>
        </p:grpSpPr>
        <p:sp>
          <p:nvSpPr>
            <p:cNvPr id="4" name="TextBox 3"/>
            <p:cNvSpPr txBox="1"/>
            <p:nvPr/>
          </p:nvSpPr>
          <p:spPr>
            <a:xfrm>
              <a:off x="1699591" y="2425148"/>
              <a:ext cx="2355574" cy="203132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mtClean="0"/>
                <a:t>Url</a:t>
              </a:r>
            </a:p>
            <a:p>
              <a:r>
                <a:rPr lang="en-US" smtClean="0"/>
                <a:t>Name</a:t>
              </a:r>
            </a:p>
            <a:p>
              <a:r>
                <a:rPr lang="en-US" smtClean="0"/>
                <a:t>Brand</a:t>
              </a:r>
            </a:p>
            <a:p>
              <a:r>
                <a:rPr lang="en-US" smtClean="0"/>
                <a:t>Description</a:t>
              </a:r>
            </a:p>
            <a:p>
              <a:r>
                <a:rPr lang="en-US" smtClean="0"/>
                <a:t>Image</a:t>
              </a:r>
            </a:p>
            <a:p>
              <a:r>
                <a:rPr lang="en-US" smtClean="0"/>
                <a:t>Lats comment’s date</a:t>
              </a:r>
            </a:p>
            <a:p>
              <a:r>
                <a:rPr lang="en-US" smtClean="0"/>
                <a:t>Comment’s content</a:t>
              </a:r>
            </a:p>
          </p:txBody>
        </p:sp>
        <p:sp>
          <p:nvSpPr>
            <p:cNvPr id="5" name="Rectangle 4"/>
            <p:cNvSpPr/>
            <p:nvPr/>
          </p:nvSpPr>
          <p:spPr>
            <a:xfrm>
              <a:off x="1699591" y="1930400"/>
              <a:ext cx="2355574" cy="494748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Product</a:t>
              </a:r>
              <a:endParaRPr lang="en-US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6426781" y="1910523"/>
            <a:ext cx="2355574" cy="2526073"/>
            <a:chOff x="1699591" y="1930400"/>
            <a:chExt cx="2355574" cy="2526073"/>
          </a:xfrm>
        </p:grpSpPr>
        <p:sp>
          <p:nvSpPr>
            <p:cNvPr id="8" name="TextBox 7"/>
            <p:cNvSpPr txBox="1"/>
            <p:nvPr/>
          </p:nvSpPr>
          <p:spPr>
            <a:xfrm>
              <a:off x="1699591" y="2425148"/>
              <a:ext cx="2355574" cy="203132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mtClean="0"/>
                <a:t>Domain</a:t>
              </a:r>
            </a:p>
            <a:p>
              <a:r>
                <a:rPr lang="en-US" smtClean="0"/>
                <a:t>Name’s xpath</a:t>
              </a:r>
            </a:p>
            <a:p>
              <a:r>
                <a:rPr lang="en-US" smtClean="0"/>
                <a:t>Brand’s xpath</a:t>
              </a:r>
            </a:p>
            <a:p>
              <a:r>
                <a:rPr lang="en-US" smtClean="0"/>
                <a:t>Description’s xpath</a:t>
              </a:r>
            </a:p>
            <a:p>
              <a:r>
                <a:rPr lang="en-US" smtClean="0"/>
                <a:t>Image’s xpath</a:t>
              </a:r>
            </a:p>
            <a:p>
              <a:r>
                <a:rPr lang="en-US" smtClean="0"/>
                <a:t>Date’s xpath</a:t>
              </a:r>
            </a:p>
            <a:p>
              <a:r>
                <a:rPr lang="en-US" smtClean="0"/>
                <a:t>Content’s xpath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1699591" y="1930400"/>
              <a:ext cx="2355574" cy="494748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Site</a:t>
              </a:r>
              <a:endParaRPr lang="en-US"/>
            </a:p>
          </p:txBody>
        </p:sp>
      </p:grpSp>
      <p:cxnSp>
        <p:nvCxnSpPr>
          <p:cNvPr id="11" name="Straight Connector 10"/>
          <p:cNvCxnSpPr>
            <a:stCxn id="4" idx="3"/>
            <a:endCxn id="8" idx="1"/>
          </p:cNvCxnSpPr>
          <p:nvPr/>
        </p:nvCxnSpPr>
        <p:spPr>
          <a:xfrm>
            <a:off x="3435103" y="3420934"/>
            <a:ext cx="2991678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77334" y="1328459"/>
            <a:ext cx="33316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We have these entities</a:t>
            </a:r>
            <a:endParaRPr lang="en-US" sz="240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643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Collect data by parsing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079529" y="1910523"/>
            <a:ext cx="2355574" cy="2526073"/>
            <a:chOff x="1699591" y="1930400"/>
            <a:chExt cx="2355574" cy="2526073"/>
          </a:xfrm>
        </p:grpSpPr>
        <p:sp>
          <p:nvSpPr>
            <p:cNvPr id="4" name="TextBox 3"/>
            <p:cNvSpPr txBox="1"/>
            <p:nvPr/>
          </p:nvSpPr>
          <p:spPr>
            <a:xfrm>
              <a:off x="1699591" y="2425148"/>
              <a:ext cx="2355574" cy="203132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mtClean="0"/>
                <a:t>Url</a:t>
              </a:r>
            </a:p>
            <a:p>
              <a:r>
                <a:rPr lang="en-US" smtClean="0"/>
                <a:t>Name</a:t>
              </a:r>
            </a:p>
            <a:p>
              <a:r>
                <a:rPr lang="en-US" smtClean="0"/>
                <a:t>Brand</a:t>
              </a:r>
            </a:p>
            <a:p>
              <a:r>
                <a:rPr lang="en-US" smtClean="0"/>
                <a:t>Description</a:t>
              </a:r>
            </a:p>
            <a:p>
              <a:r>
                <a:rPr lang="en-US" smtClean="0"/>
                <a:t>Image</a:t>
              </a:r>
            </a:p>
            <a:p>
              <a:r>
                <a:rPr lang="en-US" smtClean="0"/>
                <a:t>Lats comment’s date</a:t>
              </a:r>
            </a:p>
            <a:p>
              <a:r>
                <a:rPr lang="en-US" smtClean="0"/>
                <a:t>Comment’s content</a:t>
              </a:r>
            </a:p>
          </p:txBody>
        </p:sp>
        <p:sp>
          <p:nvSpPr>
            <p:cNvPr id="5" name="Rectangle 4"/>
            <p:cNvSpPr/>
            <p:nvPr/>
          </p:nvSpPr>
          <p:spPr>
            <a:xfrm>
              <a:off x="1699591" y="1930400"/>
              <a:ext cx="2355574" cy="494748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Product</a:t>
              </a:r>
              <a:endParaRPr lang="en-US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6426781" y="1910523"/>
            <a:ext cx="2355574" cy="2526073"/>
            <a:chOff x="1699591" y="1930400"/>
            <a:chExt cx="2355574" cy="2526073"/>
          </a:xfrm>
        </p:grpSpPr>
        <p:sp>
          <p:nvSpPr>
            <p:cNvPr id="8" name="TextBox 7"/>
            <p:cNvSpPr txBox="1"/>
            <p:nvPr/>
          </p:nvSpPr>
          <p:spPr>
            <a:xfrm>
              <a:off x="1699591" y="2425148"/>
              <a:ext cx="2355574" cy="203132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mtClean="0"/>
                <a:t>Domain</a:t>
              </a:r>
            </a:p>
            <a:p>
              <a:r>
                <a:rPr lang="en-US" smtClean="0"/>
                <a:t>Name’s xpath</a:t>
              </a:r>
            </a:p>
            <a:p>
              <a:r>
                <a:rPr lang="en-US" smtClean="0"/>
                <a:t>Brand’s xpath</a:t>
              </a:r>
            </a:p>
            <a:p>
              <a:r>
                <a:rPr lang="en-US" smtClean="0"/>
                <a:t>Description’s xpath</a:t>
              </a:r>
            </a:p>
            <a:p>
              <a:r>
                <a:rPr lang="en-US" smtClean="0"/>
                <a:t>Image’s xpath</a:t>
              </a:r>
            </a:p>
            <a:p>
              <a:r>
                <a:rPr lang="en-US" smtClean="0"/>
                <a:t>Date’s xpath</a:t>
              </a:r>
            </a:p>
            <a:p>
              <a:r>
                <a:rPr lang="en-US" smtClean="0"/>
                <a:t>Content’s xpath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1699591" y="1930400"/>
              <a:ext cx="2355574" cy="494748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Site</a:t>
              </a:r>
              <a:endParaRPr lang="en-US"/>
            </a:p>
          </p:txBody>
        </p:sp>
      </p:grpSp>
      <p:cxnSp>
        <p:nvCxnSpPr>
          <p:cNvPr id="11" name="Straight Connector 10"/>
          <p:cNvCxnSpPr>
            <a:stCxn id="4" idx="3"/>
            <a:endCxn id="8" idx="1"/>
          </p:cNvCxnSpPr>
          <p:nvPr/>
        </p:nvCxnSpPr>
        <p:spPr>
          <a:xfrm>
            <a:off x="3435103" y="3420934"/>
            <a:ext cx="2991678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77334" y="1328459"/>
            <a:ext cx="33316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We have these entities</a:t>
            </a:r>
            <a:endParaRPr lang="en-US" sz="2400"/>
          </a:p>
        </p:txBody>
      </p:sp>
      <p:sp>
        <p:nvSpPr>
          <p:cNvPr id="13" name="TextBox 12"/>
          <p:cNvSpPr txBox="1"/>
          <p:nvPr/>
        </p:nvSpPr>
        <p:spPr>
          <a:xfrm>
            <a:off x="3447643" y="2842593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0..*</a:t>
            </a:r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865409" y="2842593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1..*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6753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Collect data by parsing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079529" y="1910523"/>
            <a:ext cx="2355574" cy="2526073"/>
            <a:chOff x="1699591" y="1930400"/>
            <a:chExt cx="2355574" cy="2526073"/>
          </a:xfrm>
        </p:grpSpPr>
        <p:sp>
          <p:nvSpPr>
            <p:cNvPr id="4" name="TextBox 3"/>
            <p:cNvSpPr txBox="1"/>
            <p:nvPr/>
          </p:nvSpPr>
          <p:spPr>
            <a:xfrm>
              <a:off x="1699591" y="2425148"/>
              <a:ext cx="2355574" cy="203132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endParaRPr lang="en-US" smtClean="0"/>
            </a:p>
            <a:p>
              <a:endParaRPr lang="en-US" smtClean="0"/>
            </a:p>
            <a:p>
              <a:r>
                <a:rPr lang="en-US" smtClean="0"/>
                <a:t>Brand</a:t>
              </a:r>
            </a:p>
            <a:p>
              <a:r>
                <a:rPr lang="en-US" smtClean="0"/>
                <a:t>Description</a:t>
              </a:r>
            </a:p>
            <a:p>
              <a:r>
                <a:rPr lang="en-US" smtClean="0"/>
                <a:t>Image</a:t>
              </a:r>
            </a:p>
            <a:p>
              <a:endParaRPr lang="en-US" smtClean="0"/>
            </a:p>
            <a:p>
              <a:endParaRPr lang="en-US" smtClean="0"/>
            </a:p>
          </p:txBody>
        </p:sp>
        <p:sp>
          <p:nvSpPr>
            <p:cNvPr id="5" name="Rectangle 4"/>
            <p:cNvSpPr/>
            <p:nvPr/>
          </p:nvSpPr>
          <p:spPr>
            <a:xfrm>
              <a:off x="1699591" y="1930400"/>
              <a:ext cx="2355574" cy="494748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Product</a:t>
              </a:r>
              <a:endParaRPr lang="en-US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6426781" y="1910523"/>
            <a:ext cx="2355574" cy="2526073"/>
            <a:chOff x="1699591" y="1930400"/>
            <a:chExt cx="2355574" cy="2526073"/>
          </a:xfrm>
        </p:grpSpPr>
        <p:sp>
          <p:nvSpPr>
            <p:cNvPr id="8" name="TextBox 7"/>
            <p:cNvSpPr txBox="1"/>
            <p:nvPr/>
          </p:nvSpPr>
          <p:spPr>
            <a:xfrm>
              <a:off x="1699591" y="2425148"/>
              <a:ext cx="2355574" cy="203132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mtClean="0"/>
                <a:t>Domain</a:t>
              </a:r>
            </a:p>
            <a:p>
              <a:r>
                <a:rPr lang="en-US" smtClean="0"/>
                <a:t>Name’s xpath</a:t>
              </a:r>
            </a:p>
            <a:p>
              <a:r>
                <a:rPr lang="en-US" smtClean="0"/>
                <a:t>Brand’s xpath</a:t>
              </a:r>
            </a:p>
            <a:p>
              <a:r>
                <a:rPr lang="en-US" smtClean="0"/>
                <a:t>Description’s xpath</a:t>
              </a:r>
            </a:p>
            <a:p>
              <a:r>
                <a:rPr lang="en-US" smtClean="0"/>
                <a:t>Image’s xpath</a:t>
              </a:r>
            </a:p>
            <a:p>
              <a:r>
                <a:rPr lang="en-US" smtClean="0"/>
                <a:t>Date’s xpath</a:t>
              </a:r>
            </a:p>
            <a:p>
              <a:r>
                <a:rPr lang="en-US" smtClean="0"/>
                <a:t>Content’s xpath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1699591" y="1930400"/>
              <a:ext cx="2355574" cy="494748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Site</a:t>
              </a:r>
              <a:endParaRPr lang="en-US"/>
            </a:p>
          </p:txBody>
        </p:sp>
      </p:grpSp>
      <p:cxnSp>
        <p:nvCxnSpPr>
          <p:cNvPr id="11" name="Straight Connector 10"/>
          <p:cNvCxnSpPr>
            <a:stCxn id="4" idx="3"/>
            <a:endCxn id="8" idx="1"/>
          </p:cNvCxnSpPr>
          <p:nvPr/>
        </p:nvCxnSpPr>
        <p:spPr>
          <a:xfrm>
            <a:off x="3435103" y="3420934"/>
            <a:ext cx="2991678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77334" y="1328459"/>
            <a:ext cx="33316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We have these entities</a:t>
            </a:r>
            <a:endParaRPr lang="en-US" sz="2400"/>
          </a:p>
        </p:txBody>
      </p:sp>
      <p:sp>
        <p:nvSpPr>
          <p:cNvPr id="13" name="TextBox 12"/>
          <p:cNvSpPr txBox="1"/>
          <p:nvPr/>
        </p:nvSpPr>
        <p:spPr>
          <a:xfrm>
            <a:off x="3447643" y="2842593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0..*</a:t>
            </a:r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865409" y="2842593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1..*</a:t>
            </a:r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3790521" y="4693770"/>
            <a:ext cx="2355574" cy="1695077"/>
            <a:chOff x="1699591" y="1930400"/>
            <a:chExt cx="2355574" cy="1695077"/>
          </a:xfrm>
        </p:grpSpPr>
        <p:sp>
          <p:nvSpPr>
            <p:cNvPr id="16" name="TextBox 15"/>
            <p:cNvSpPr txBox="1"/>
            <p:nvPr/>
          </p:nvSpPr>
          <p:spPr>
            <a:xfrm>
              <a:off x="1699591" y="2425148"/>
              <a:ext cx="2355574" cy="120032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mtClean="0"/>
                <a:t>Url</a:t>
              </a:r>
            </a:p>
            <a:p>
              <a:r>
                <a:rPr lang="en-US" smtClean="0"/>
                <a:t>Name</a:t>
              </a:r>
            </a:p>
            <a:p>
              <a:r>
                <a:rPr lang="en-US"/>
                <a:t>Lats comment’s date</a:t>
              </a:r>
              <a:endParaRPr lang="en-US" smtClean="0"/>
            </a:p>
            <a:p>
              <a:r>
                <a:rPr lang="en-US" smtClean="0"/>
                <a:t>Content’s xpath</a:t>
              </a: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1699591" y="1930400"/>
              <a:ext cx="2355574" cy="494748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Alias Product</a:t>
              </a:r>
              <a:endParaRPr lang="en-US"/>
            </a:p>
          </p:txBody>
        </p:sp>
      </p:grpSp>
      <p:cxnSp>
        <p:nvCxnSpPr>
          <p:cNvPr id="19" name="Straight Connector 18"/>
          <p:cNvCxnSpPr>
            <a:endCxn id="17" idx="0"/>
          </p:cNvCxnSpPr>
          <p:nvPr/>
        </p:nvCxnSpPr>
        <p:spPr>
          <a:xfrm flipH="1">
            <a:off x="4968308" y="3420934"/>
            <a:ext cx="11196" cy="1272836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210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Detect Duplicated Product</a:t>
            </a:r>
            <a:br>
              <a:rPr lang="en-US" smtClean="0"/>
            </a:br>
            <a:r>
              <a:rPr lang="en-US" sz="2800" smtClean="0">
                <a:solidFill>
                  <a:schemeClr val="tx1"/>
                </a:solidFill>
              </a:rPr>
              <a:t>String Comparision</a:t>
            </a:r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272225" y="2357785"/>
            <a:ext cx="5406887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1: Split into a list of character pairs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447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Detect Duplicated Product</a:t>
            </a:r>
            <a:br>
              <a:rPr lang="en-US" smtClean="0"/>
            </a:br>
            <a:r>
              <a:rPr lang="en-US" sz="2800" smtClean="0">
                <a:solidFill>
                  <a:schemeClr val="tx1"/>
                </a:solidFill>
              </a:rPr>
              <a:t>String Comparision</a:t>
            </a:r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272225" y="2357785"/>
            <a:ext cx="5406887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1: Split into a list of character pairs</a:t>
            </a: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272223" y="3268318"/>
            <a:ext cx="5406889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2: Count </a:t>
            </a:r>
            <a:r>
              <a:rPr lang="en-US"/>
              <a:t>how many adjacent character pairs </a:t>
            </a:r>
          </a:p>
        </p:txBody>
      </p:sp>
      <p:sp>
        <p:nvSpPr>
          <p:cNvPr id="9" name="Down Arrow 8"/>
          <p:cNvSpPr/>
          <p:nvPr/>
        </p:nvSpPr>
        <p:spPr>
          <a:xfrm>
            <a:off x="4801732" y="2824099"/>
            <a:ext cx="347869" cy="4141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661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Detect Duplicated Product</a:t>
            </a:r>
            <a:br>
              <a:rPr lang="en-US" smtClean="0"/>
            </a:br>
            <a:r>
              <a:rPr lang="en-US" sz="2800" smtClean="0">
                <a:solidFill>
                  <a:schemeClr val="tx1"/>
                </a:solidFill>
              </a:rPr>
              <a:t>String Comparision</a:t>
            </a:r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272225" y="2357785"/>
            <a:ext cx="5406887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1: Split into a list of character pairs</a:t>
            </a: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272223" y="3268318"/>
            <a:ext cx="5406889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2: Count </a:t>
            </a:r>
            <a:r>
              <a:rPr lang="en-US"/>
              <a:t>how many adjacent character pairs </a:t>
            </a:r>
          </a:p>
        </p:txBody>
      </p:sp>
      <p:sp>
        <p:nvSpPr>
          <p:cNvPr id="6" name="Rectangle 5"/>
          <p:cNvSpPr/>
          <p:nvPr/>
        </p:nvSpPr>
        <p:spPr>
          <a:xfrm>
            <a:off x="2272224" y="4186031"/>
            <a:ext cx="5406888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3: C</a:t>
            </a:r>
            <a:r>
              <a:rPr lang="en-GB" smtClean="0"/>
              <a:t>alculate </a:t>
            </a:r>
            <a:r>
              <a:rPr lang="en-GB"/>
              <a:t>matching percent</a:t>
            </a:r>
            <a:endParaRPr lang="en-US"/>
          </a:p>
        </p:txBody>
      </p:sp>
      <p:sp>
        <p:nvSpPr>
          <p:cNvPr id="9" name="Down Arrow 8"/>
          <p:cNvSpPr/>
          <p:nvPr/>
        </p:nvSpPr>
        <p:spPr>
          <a:xfrm>
            <a:off x="4801732" y="2824099"/>
            <a:ext cx="347869" cy="4141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own Arrow 9"/>
          <p:cNvSpPr/>
          <p:nvPr/>
        </p:nvSpPr>
        <p:spPr>
          <a:xfrm>
            <a:off x="4801732" y="3729655"/>
            <a:ext cx="347869" cy="4141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1753732" y="4936835"/>
                <a:ext cx="6096000" cy="1437060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algn="ctr">
                  <a:lnSpc>
                    <a:spcPct val="11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𝑠𝑖𝑚𝑖𝑙𝑎𝑟𝑖𝑡𝑦</m:t>
                      </m:r>
                      <m:d>
                        <m:d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𝑠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1,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𝑠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e>
                      </m:d>
                      <m:r>
                        <a:rPr lang="en-GB" i="1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𝑝𝑎𝑖𝑟𝑠</m:t>
                              </m:r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1)∩</m:t>
                              </m:r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𝑝𝑎𝑖𝑟𝑠</m:t>
                              </m:r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2)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𝑝𝑎𝑖𝑟𝑠</m:t>
                              </m:r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2)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1600">
                  <a:effectLst/>
                  <a:latin typeface="Calibri" panose="020F0502020204030204" pitchFamily="34" charset="0"/>
                  <a:ea typeface="SimSun" panose="02010600030101010101" pitchFamily="2" charset="-122"/>
                  <a:cs typeface="Times New Roman" panose="02020603050405020304" pitchFamily="18" charset="0"/>
                </a:endParaRPr>
              </a:p>
              <a:p>
                <a:pPr algn="ctr">
                  <a:lnSpc>
                    <a:spcPct val="11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𝑠𝑖𝑚𝑖𝑙𝑎𝑟𝑖𝑡𝑦</m:t>
                      </m:r>
                      <m:d>
                        <m:d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𝑠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2,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𝑠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e>
                      </m:d>
                      <m:r>
                        <a:rPr lang="en-GB" i="1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𝑝𝑎𝑖𝑟𝑠</m:t>
                              </m:r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1)∩</m:t>
                              </m:r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𝑝𝑎𝑖𝑟𝑠</m:t>
                              </m:r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2)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𝑝𝑎𝑖𝑟𝑠</m:t>
                              </m:r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1)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1600">
                  <a:effectLst/>
                  <a:latin typeface="Calibri" panose="020F0502020204030204" pitchFamily="34" charset="0"/>
                  <a:ea typeface="SimSun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3732" y="4936835"/>
                <a:ext cx="6096000" cy="143706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253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Detect Duplicated Product</a:t>
            </a:r>
            <a:br>
              <a:rPr lang="en-US" smtClean="0"/>
            </a:br>
            <a:r>
              <a:rPr lang="en-US" sz="2800" smtClean="0">
                <a:solidFill>
                  <a:schemeClr val="tx1"/>
                </a:solidFill>
              </a:rPr>
              <a:t>String Comparision</a:t>
            </a:r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95032" y="2180868"/>
            <a:ext cx="20120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>
                <a:solidFill>
                  <a:srgbClr val="C00000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MacBook Air 2015</a:t>
            </a:r>
            <a:endParaRPr lang="en-US">
              <a:solidFill>
                <a:srgbClr val="C000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824988" y="2164470"/>
            <a:ext cx="27485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>
                <a:solidFill>
                  <a:schemeClr val="accent4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MacBook Air 2015 Retina </a:t>
            </a:r>
            <a:endParaRPr lang="en-US">
              <a:solidFill>
                <a:schemeClr val="accent4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1794930" y="1811536"/>
            <a:ext cx="4267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smtClean="0">
                <a:solidFill>
                  <a:srgbClr val="C00000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s1</a:t>
            </a:r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985881" y="1792428"/>
            <a:ext cx="4267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smtClean="0">
                <a:solidFill>
                  <a:schemeClr val="accent4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s2</a:t>
            </a:r>
            <a:endParaRPr lang="en-US" b="1">
              <a:solidFill>
                <a:schemeClr val="accent4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3524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Scenario </a:t>
            </a:r>
            <a:r>
              <a:rPr lang="en-US" smtClean="0"/>
              <a:t>problem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9810" y="4066032"/>
            <a:ext cx="5178375" cy="262737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2836" y="1186863"/>
            <a:ext cx="5129182" cy="291579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3944" y="3536919"/>
            <a:ext cx="3543300" cy="2286000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677334" y="1718792"/>
            <a:ext cx="4033158" cy="1289583"/>
            <a:chOff x="677334" y="1718792"/>
            <a:chExt cx="4033158" cy="1289583"/>
          </a:xfrm>
        </p:grpSpPr>
        <p:sp>
          <p:nvSpPr>
            <p:cNvPr id="13" name="Rounded Rectangle 12"/>
            <p:cNvSpPr/>
            <p:nvPr/>
          </p:nvSpPr>
          <p:spPr>
            <a:xfrm>
              <a:off x="677334" y="1718792"/>
              <a:ext cx="4033158" cy="128958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" name="Group 13"/>
            <p:cNvGrpSpPr/>
            <p:nvPr/>
          </p:nvGrpSpPr>
          <p:grpSpPr>
            <a:xfrm>
              <a:off x="832104" y="1913726"/>
              <a:ext cx="876417" cy="899714"/>
              <a:chOff x="749807" y="1913726"/>
              <a:chExt cx="876417" cy="899714"/>
            </a:xfrm>
          </p:grpSpPr>
          <p:sp>
            <p:nvSpPr>
              <p:cNvPr id="16" name="Oval 15"/>
              <p:cNvSpPr/>
              <p:nvPr/>
            </p:nvSpPr>
            <p:spPr>
              <a:xfrm>
                <a:off x="749807" y="1913726"/>
                <a:ext cx="876417" cy="899714"/>
              </a:xfrm>
              <a:prstGeom prst="ellipse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Oval 16"/>
              <p:cNvSpPr/>
              <p:nvPr/>
            </p:nvSpPr>
            <p:spPr>
              <a:xfrm>
                <a:off x="839942" y="2023847"/>
                <a:ext cx="696146" cy="696146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1</a:t>
                </a:r>
                <a:endParaRPr lang="en-US" dirty="0"/>
              </a:p>
            </p:txBody>
          </p:sp>
        </p:grpSp>
        <p:sp>
          <p:nvSpPr>
            <p:cNvPr id="15" name="TextBox 14"/>
            <p:cNvSpPr txBox="1"/>
            <p:nvPr/>
          </p:nvSpPr>
          <p:spPr>
            <a:xfrm>
              <a:off x="1798656" y="1792674"/>
              <a:ext cx="2773344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mtClean="0">
                  <a:solidFill>
                    <a:schemeClr val="bg1"/>
                  </a:solidFill>
                </a:rPr>
                <a:t>Take lots of time to search for trusted websites and read all the reviews</a:t>
              </a:r>
              <a:endParaRPr lang="en-US" b="1">
                <a:solidFill>
                  <a:schemeClr val="bg1"/>
                </a:solidFill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466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Detect Duplicated Product</a:t>
            </a:r>
            <a:br>
              <a:rPr lang="en-US" smtClean="0"/>
            </a:br>
            <a:r>
              <a:rPr lang="en-US" sz="2800" smtClean="0">
                <a:solidFill>
                  <a:schemeClr val="tx1"/>
                </a:solidFill>
              </a:rPr>
              <a:t>String Comparision</a:t>
            </a:r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95032" y="2180868"/>
            <a:ext cx="20120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>
                <a:solidFill>
                  <a:srgbClr val="C00000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MacBook Air 2015</a:t>
            </a:r>
            <a:endParaRPr lang="en-US">
              <a:solidFill>
                <a:srgbClr val="C000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824988" y="2164470"/>
            <a:ext cx="27485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>
                <a:solidFill>
                  <a:schemeClr val="accent4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MacBook Air 2015 Retina </a:t>
            </a:r>
            <a:endParaRPr lang="en-US">
              <a:solidFill>
                <a:schemeClr val="accent4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96703" y="2827511"/>
            <a:ext cx="22087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>
                <a:solidFill>
                  <a:srgbClr val="C00000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MACBOOK AIR 2015</a:t>
            </a:r>
            <a:endParaRPr lang="en-US">
              <a:solidFill>
                <a:srgbClr val="C00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677094" y="2833464"/>
            <a:ext cx="30442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>
                <a:solidFill>
                  <a:schemeClr val="accent4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MACBOOK AIR 2015 RETINA</a:t>
            </a:r>
            <a:endParaRPr lang="en-US">
              <a:solidFill>
                <a:schemeClr val="accent4"/>
              </a:solidFill>
            </a:endParaRPr>
          </a:p>
        </p:txBody>
      </p:sp>
      <p:cxnSp>
        <p:nvCxnSpPr>
          <p:cNvPr id="12" name="Straight Arrow Connector 11"/>
          <p:cNvCxnSpPr>
            <a:stCxn id="3" idx="2"/>
            <a:endCxn id="5" idx="0"/>
          </p:cNvCxnSpPr>
          <p:nvPr/>
        </p:nvCxnSpPr>
        <p:spPr>
          <a:xfrm flipH="1">
            <a:off x="2001076" y="2550200"/>
            <a:ext cx="1" cy="277311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4" idx="2"/>
            <a:endCxn id="6" idx="0"/>
          </p:cNvCxnSpPr>
          <p:nvPr/>
        </p:nvCxnSpPr>
        <p:spPr>
          <a:xfrm flipH="1">
            <a:off x="7199242" y="2533802"/>
            <a:ext cx="1" cy="299662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1794930" y="1811536"/>
            <a:ext cx="4267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smtClean="0">
                <a:solidFill>
                  <a:srgbClr val="C00000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s1</a:t>
            </a:r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985881" y="1792428"/>
            <a:ext cx="4267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smtClean="0">
                <a:solidFill>
                  <a:schemeClr val="accent4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s2</a:t>
            </a:r>
            <a:endParaRPr lang="en-US" b="1">
              <a:solidFill>
                <a:schemeClr val="accent4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030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Detect Duplicated Product</a:t>
            </a:r>
            <a:br>
              <a:rPr lang="en-US" smtClean="0"/>
            </a:br>
            <a:r>
              <a:rPr lang="en-US" sz="2800" smtClean="0">
                <a:solidFill>
                  <a:schemeClr val="tx1"/>
                </a:solidFill>
              </a:rPr>
              <a:t>String Comparision</a:t>
            </a:r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95032" y="2180868"/>
            <a:ext cx="20120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>
                <a:solidFill>
                  <a:srgbClr val="C00000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MacBook Air 2015</a:t>
            </a:r>
            <a:endParaRPr lang="en-US">
              <a:solidFill>
                <a:srgbClr val="C000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824988" y="2164470"/>
            <a:ext cx="27485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>
                <a:solidFill>
                  <a:schemeClr val="accent4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MacBook Air 2015 Retina </a:t>
            </a:r>
            <a:endParaRPr lang="en-US">
              <a:solidFill>
                <a:schemeClr val="accent4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96703" y="2827511"/>
            <a:ext cx="22087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>
                <a:solidFill>
                  <a:srgbClr val="C00000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MACBOOK AIR 2015</a:t>
            </a:r>
            <a:endParaRPr lang="en-US">
              <a:solidFill>
                <a:srgbClr val="C00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677094" y="2833464"/>
            <a:ext cx="30442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>
                <a:solidFill>
                  <a:schemeClr val="accent4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MACBOOK AIR 2015 RETINA</a:t>
            </a:r>
            <a:endParaRPr lang="en-US">
              <a:solidFill>
                <a:schemeClr val="accent4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0" y="3478019"/>
                <a:ext cx="4364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𝑀𝐴</m:t>
                          </m:r>
                          <m:r>
                            <a:rPr lang="en-US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𝐴𝐶</m:t>
                          </m:r>
                          <m:r>
                            <a:rPr lang="en-US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𝐶𝐵</m:t>
                          </m:r>
                          <m:r>
                            <a:rPr lang="en-US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𝐵𝑂</m:t>
                          </m:r>
                          <m:r>
                            <a:rPr lang="en-US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𝑂𝑂</m:t>
                          </m:r>
                          <m:r>
                            <a:rPr lang="en-US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𝑂𝐾</m:t>
                          </m:r>
                          <m:r>
                            <a:rPr lang="en-US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𝐴𝐼</m:t>
                          </m:r>
                          <m:r>
                            <a:rPr lang="en-US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𝐼𝑅</m:t>
                          </m:r>
                          <m:r>
                            <a:rPr lang="en-US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,20,01,15</m:t>
                          </m:r>
                        </m:e>
                      </m:d>
                    </m:oMath>
                  </m:oMathPara>
                </a14:m>
                <a:endParaRPr lang="en-US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478019"/>
                <a:ext cx="4364143" cy="36933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4364143" y="3502458"/>
                <a:ext cx="619682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𝑀𝐴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𝐴𝐶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𝐶𝐵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𝐵𝑂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𝑂𝑂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𝑂𝐾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𝐴𝐼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𝐼𝑅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,20,01,15,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𝑅𝐸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𝐸𝑇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𝑇𝐼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𝐼𝑁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𝑁𝐴</m:t>
                          </m:r>
                        </m:e>
                      </m:d>
                    </m:oMath>
                  </m:oMathPara>
                </a14:m>
                <a:endParaRPr lang="en-US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4143" y="3502458"/>
                <a:ext cx="6196825" cy="36933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/>
          <p:cNvCxnSpPr>
            <a:stCxn id="3" idx="2"/>
            <a:endCxn id="5" idx="0"/>
          </p:cNvCxnSpPr>
          <p:nvPr/>
        </p:nvCxnSpPr>
        <p:spPr>
          <a:xfrm flipH="1">
            <a:off x="2001076" y="2550200"/>
            <a:ext cx="1" cy="277311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4" idx="2"/>
            <a:endCxn id="6" idx="0"/>
          </p:cNvCxnSpPr>
          <p:nvPr/>
        </p:nvCxnSpPr>
        <p:spPr>
          <a:xfrm flipH="1">
            <a:off x="7199242" y="2533802"/>
            <a:ext cx="1" cy="299662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6" idx="2"/>
          </p:cNvCxnSpPr>
          <p:nvPr/>
        </p:nvCxnSpPr>
        <p:spPr>
          <a:xfrm flipH="1">
            <a:off x="7199241" y="3202796"/>
            <a:ext cx="1" cy="299662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5" idx="2"/>
          </p:cNvCxnSpPr>
          <p:nvPr/>
        </p:nvCxnSpPr>
        <p:spPr>
          <a:xfrm>
            <a:off x="2001076" y="3196843"/>
            <a:ext cx="0" cy="299662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1794930" y="1811536"/>
            <a:ext cx="4267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smtClean="0">
                <a:solidFill>
                  <a:srgbClr val="C00000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s1</a:t>
            </a:r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985881" y="1792428"/>
            <a:ext cx="4267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smtClean="0">
                <a:solidFill>
                  <a:schemeClr val="accent4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s2</a:t>
            </a:r>
            <a:endParaRPr lang="en-US" b="1">
              <a:solidFill>
                <a:schemeClr val="accent4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112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ounded Rectangle 21"/>
          <p:cNvSpPr/>
          <p:nvPr/>
        </p:nvSpPr>
        <p:spPr>
          <a:xfrm>
            <a:off x="995032" y="4128528"/>
            <a:ext cx="8657336" cy="256050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Detect Duplicated Product</a:t>
            </a:r>
            <a:br>
              <a:rPr lang="en-US" smtClean="0"/>
            </a:br>
            <a:r>
              <a:rPr lang="en-US" sz="2800" smtClean="0">
                <a:solidFill>
                  <a:schemeClr val="tx1"/>
                </a:solidFill>
              </a:rPr>
              <a:t>String Comparision</a:t>
            </a:r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95032" y="2180868"/>
            <a:ext cx="20120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>
                <a:solidFill>
                  <a:srgbClr val="C00000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MacBook Air 2015</a:t>
            </a:r>
            <a:endParaRPr lang="en-US">
              <a:solidFill>
                <a:srgbClr val="C000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824988" y="2164470"/>
            <a:ext cx="27485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>
                <a:solidFill>
                  <a:schemeClr val="accent4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MacBook Air 2015 Retina </a:t>
            </a:r>
            <a:endParaRPr lang="en-US">
              <a:solidFill>
                <a:schemeClr val="accent4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96703" y="2827511"/>
            <a:ext cx="22087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>
                <a:solidFill>
                  <a:srgbClr val="C00000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MACBOOK AIR 2015</a:t>
            </a:r>
            <a:endParaRPr lang="en-US">
              <a:solidFill>
                <a:srgbClr val="C00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677094" y="2833464"/>
            <a:ext cx="30442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>
                <a:solidFill>
                  <a:schemeClr val="accent4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MACBOOK AIR 2015 RETINA</a:t>
            </a:r>
            <a:endParaRPr lang="en-US">
              <a:solidFill>
                <a:schemeClr val="accent4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0" y="3478019"/>
                <a:ext cx="4364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𝑀𝐴</m:t>
                          </m:r>
                          <m:r>
                            <a:rPr lang="en-US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𝐴𝐶</m:t>
                          </m:r>
                          <m:r>
                            <a:rPr lang="en-US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𝐶𝐵</m:t>
                          </m:r>
                          <m:r>
                            <a:rPr lang="en-US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𝐵𝑂</m:t>
                          </m:r>
                          <m:r>
                            <a:rPr lang="en-US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𝑂𝑂</m:t>
                          </m:r>
                          <m:r>
                            <a:rPr lang="en-US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𝑂𝐾</m:t>
                          </m:r>
                          <m:r>
                            <a:rPr lang="en-US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𝐴𝐼</m:t>
                          </m:r>
                          <m:r>
                            <a:rPr lang="en-US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𝐼𝑅</m:t>
                          </m:r>
                          <m:r>
                            <a:rPr lang="en-US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,20,01,15</m:t>
                          </m:r>
                        </m:e>
                      </m:d>
                    </m:oMath>
                  </m:oMathPara>
                </a14:m>
                <a:endParaRPr lang="en-US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478019"/>
                <a:ext cx="4364143" cy="36933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4364143" y="3502458"/>
                <a:ext cx="619682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𝑀𝐴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𝐴𝐶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𝐶𝐵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𝐵𝑂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𝑂𝑂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𝑂𝐾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𝐴𝐼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𝐼𝑅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,20,01,15,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𝑅𝐸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𝐸𝑇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𝑇𝐼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𝐼𝑁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𝑁𝐴</m:t>
                          </m:r>
                        </m:e>
                      </m:d>
                    </m:oMath>
                  </m:oMathPara>
                </a14:m>
                <a:endParaRPr lang="en-US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4143" y="3502458"/>
                <a:ext cx="6196825" cy="36933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677334" y="4171452"/>
                <a:ext cx="8975034" cy="107965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514350" marR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𝑠𝑖𝑚𝑖𝑙𝑎𝑟𝑖𝑡𝑦</m:t>
                      </m:r>
                      <m:d>
                        <m:d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GB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MACBOOK</m:t>
                          </m:r>
                          <m:r>
                            <a:rPr lang="en-GB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GB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AIR</m:t>
                          </m:r>
                          <m:r>
                            <a:rPr lang="en-GB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 2015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GB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MACBOOK</m:t>
                          </m:r>
                          <m:r>
                            <a:rPr lang="en-GB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GB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AIR</m:t>
                          </m:r>
                          <m:r>
                            <a:rPr lang="en-GB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 2015 </m:t>
                          </m:r>
                          <m:r>
                            <m:rPr>
                              <m:sty m:val="p"/>
                            </m:rPr>
                            <a:rPr lang="en-GB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RETINA</m:t>
                          </m:r>
                        </m:e>
                      </m:d>
                      <m:r>
                        <a:rPr lang="en-GB" i="1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i="1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𝑀𝐴</m:t>
                                  </m:r>
                                  <m:r>
                                    <a:rPr lang="en-GB" i="1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lang="en-GB" i="1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𝐴𝐶</m:t>
                                  </m:r>
                                  <m:r>
                                    <a:rPr lang="en-GB" i="1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lang="en-GB" i="1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𝐶𝐵</m:t>
                                  </m:r>
                                  <m:r>
                                    <a:rPr lang="en-GB" i="1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lang="en-GB" i="1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𝐵𝑂</m:t>
                                  </m:r>
                                  <m:r>
                                    <a:rPr lang="en-GB" i="1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lang="en-GB" i="1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𝑂𝑂</m:t>
                                  </m:r>
                                  <m:r>
                                    <a:rPr lang="en-GB" i="1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lang="en-GB" i="1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𝑂𝐾</m:t>
                                  </m:r>
                                  <m:r>
                                    <a:rPr lang="en-GB" i="1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lang="en-GB" i="1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𝐴𝐼</m:t>
                                  </m:r>
                                  <m:r>
                                    <a:rPr lang="en-GB" i="1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lang="en-GB" i="1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𝐼𝑅</m:t>
                                  </m:r>
                                  <m:r>
                                    <a:rPr lang="en-GB" i="1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,20,01,15</m:t>
                                  </m:r>
                                </m:e>
                              </m:d>
                            </m:e>
                          </m:d>
                        </m:num>
                        <m:den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|{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𝑀𝐴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𝐴𝐶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𝐶𝐵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𝐵𝑂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𝑂𝑂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𝑂𝐾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𝐴𝐼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𝐼𝑅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,20,01,15,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𝑅𝐸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𝐸𝑇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𝑇𝐼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𝐼𝑁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𝑁𝐴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}| </m:t>
                          </m:r>
                        </m:den>
                      </m:f>
                      <m:r>
                        <a:rPr lang="en-GB" i="1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11</m:t>
                          </m:r>
                        </m:num>
                        <m:den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16</m:t>
                          </m:r>
                        </m:den>
                      </m:f>
                      <m:r>
                        <a:rPr lang="en-GB" i="1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22</m:t>
                          </m:r>
                        </m:num>
                        <m:den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27</m:t>
                          </m:r>
                        </m:den>
                      </m:f>
                      <m:r>
                        <a:rPr lang="en-GB" i="1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≈</m:t>
                      </m:r>
                      <m:r>
                        <a:rPr lang="en-GB" b="1" i="1" smtClean="0">
                          <a:solidFill>
                            <a:schemeClr val="accent2"/>
                          </a:solidFill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𝟎</m:t>
                      </m:r>
                      <m:r>
                        <a:rPr lang="en-GB" b="1" i="1" smtClean="0">
                          <a:solidFill>
                            <a:schemeClr val="accent2"/>
                          </a:solidFill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.</m:t>
                      </m:r>
                      <m:r>
                        <a:rPr lang="en-GB" b="1" i="1" smtClean="0">
                          <a:solidFill>
                            <a:schemeClr val="accent2"/>
                          </a:solidFill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𝟔𝟗</m:t>
                      </m:r>
                    </m:oMath>
                  </m:oMathPara>
                </a14:m>
                <a:endParaRPr lang="en-US" sz="1600" b="1">
                  <a:solidFill>
                    <a:schemeClr val="accent2"/>
                  </a:solidFill>
                  <a:effectLst/>
                  <a:latin typeface="Calibri" panose="020F0502020204030204" pitchFamily="34" charset="0"/>
                  <a:ea typeface="SimSun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334" y="4171452"/>
                <a:ext cx="8975034" cy="1079655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1212573" y="5575208"/>
                <a:ext cx="6096000" cy="950901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𝑠𝑖𝑚𝑖𝑙𝑎𝑟𝑖𝑡𝑦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MACBOOK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AIR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 2015,</m:t>
                          </m:r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MACBOOK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AIR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 2015 </m:t>
                          </m:r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RETINA</m:t>
                          </m:r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𝑀𝐴</m:t>
                                  </m:r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𝐴𝐶</m:t>
                                  </m:r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𝐶𝐵</m:t>
                                  </m:r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𝐵𝑂</m:t>
                                  </m:r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𝑂𝑂</m:t>
                                  </m:r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𝑂𝐾</m:t>
                                  </m:r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𝐴𝐼</m:t>
                                  </m:r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𝐼𝑅</m:t>
                                  </m:r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,20,01,15</m:t>
                                  </m:r>
                                </m:e>
                              </m:d>
                            </m:e>
                          </m:d>
                        </m:num>
                        <m:den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|{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𝑀𝐴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𝐴𝐶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𝐶𝐵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𝐵𝑂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𝑂𝑂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𝑂𝐾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𝐴𝐼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𝐼𝑅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,20,01,15}|</m:t>
                          </m:r>
                        </m:den>
                      </m:f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b="1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2573" y="5575208"/>
                <a:ext cx="6096000" cy="950901"/>
              </a:xfrm>
              <a:prstGeom prst="rect">
                <a:avLst/>
              </a:prstGeom>
              <a:blipFill rotWithShape="0">
                <a:blip r:embed="rId6"/>
                <a:stretch>
                  <a:fillRect l="-300" r="-26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/>
          <p:cNvCxnSpPr>
            <a:stCxn id="3" idx="2"/>
            <a:endCxn id="5" idx="0"/>
          </p:cNvCxnSpPr>
          <p:nvPr/>
        </p:nvCxnSpPr>
        <p:spPr>
          <a:xfrm flipH="1">
            <a:off x="2001076" y="2550200"/>
            <a:ext cx="1" cy="277311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4" idx="2"/>
            <a:endCxn id="6" idx="0"/>
          </p:cNvCxnSpPr>
          <p:nvPr/>
        </p:nvCxnSpPr>
        <p:spPr>
          <a:xfrm flipH="1">
            <a:off x="7199242" y="2533802"/>
            <a:ext cx="1" cy="299662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6" idx="2"/>
          </p:cNvCxnSpPr>
          <p:nvPr/>
        </p:nvCxnSpPr>
        <p:spPr>
          <a:xfrm flipH="1">
            <a:off x="7199241" y="3202796"/>
            <a:ext cx="1" cy="299662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5" idx="2"/>
          </p:cNvCxnSpPr>
          <p:nvPr/>
        </p:nvCxnSpPr>
        <p:spPr>
          <a:xfrm>
            <a:off x="2001076" y="3196843"/>
            <a:ext cx="0" cy="299662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1794930" y="1811536"/>
            <a:ext cx="4267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smtClean="0">
                <a:solidFill>
                  <a:srgbClr val="C00000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s1</a:t>
            </a:r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985881" y="1792428"/>
            <a:ext cx="4267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smtClean="0">
                <a:solidFill>
                  <a:schemeClr val="accent4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s2</a:t>
            </a:r>
            <a:endParaRPr lang="en-US" b="1">
              <a:solidFill>
                <a:schemeClr val="accent4"/>
              </a:solidFill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168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Detect Duplicated Product</a:t>
            </a:r>
            <a:br>
              <a:rPr lang="en-US"/>
            </a:br>
            <a:r>
              <a:rPr lang="en-US" sz="2800">
                <a:solidFill>
                  <a:schemeClr val="tx1"/>
                </a:solidFill>
              </a:rPr>
              <a:t>String Comparision</a:t>
            </a:r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944217" y="2514600"/>
            <a:ext cx="2661306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/>
              <a:t>s</a:t>
            </a:r>
            <a:r>
              <a:rPr lang="en-US" smtClean="0"/>
              <a:t>imilarity(s1, s2) = </a:t>
            </a:r>
            <a:r>
              <a:rPr lang="en-US" b="1" smtClean="0">
                <a:solidFill>
                  <a:schemeClr val="accent2"/>
                </a:solidFill>
              </a:rPr>
              <a:t>69 %</a:t>
            </a:r>
            <a:endParaRPr lang="en-US" b="1">
              <a:solidFill>
                <a:schemeClr val="accent2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688495" y="2514600"/>
            <a:ext cx="2795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similarity(s2, s1) = </a:t>
            </a:r>
            <a:r>
              <a:rPr lang="en-US" b="1" smtClean="0">
                <a:solidFill>
                  <a:schemeClr val="accent2"/>
                </a:solidFill>
              </a:rPr>
              <a:t>100 %</a:t>
            </a:r>
            <a:endParaRPr lang="en-US" b="1">
              <a:solidFill>
                <a:schemeClr val="accent2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353339" y="1930400"/>
            <a:ext cx="84670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b="1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&lt;</a:t>
            </a:r>
            <a:endParaRPr lang="en-US" sz="8800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7" name="Right Arrow 6"/>
          <p:cNvSpPr/>
          <p:nvPr/>
        </p:nvSpPr>
        <p:spPr>
          <a:xfrm>
            <a:off x="1232452" y="4472609"/>
            <a:ext cx="735496" cy="4273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3285822" y="4300185"/>
            <a:ext cx="2981739" cy="7951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/>
              <a:t>s</a:t>
            </a:r>
            <a:r>
              <a:rPr lang="en-US" sz="2800" smtClean="0"/>
              <a:t>imilarity = 69 %</a:t>
            </a:r>
            <a:endParaRPr lang="en-US" sz="280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793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Detect Duplicated Product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181" y="1626756"/>
            <a:ext cx="1219099" cy="121909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724896" y="2912167"/>
            <a:ext cx="1359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New laptop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293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Detect Duplicated Product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181" y="1626756"/>
            <a:ext cx="1219099" cy="121909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5668" y="1606878"/>
            <a:ext cx="1219099" cy="12190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5007" y="1487556"/>
            <a:ext cx="1358298" cy="1358298"/>
          </a:xfrm>
          <a:prstGeom prst="rect">
            <a:avLst/>
          </a:prstGeom>
        </p:spPr>
      </p:pic>
      <p:sp>
        <p:nvSpPr>
          <p:cNvPr id="14" name="Right Arrow 13"/>
          <p:cNvSpPr/>
          <p:nvPr/>
        </p:nvSpPr>
        <p:spPr>
          <a:xfrm flipH="1">
            <a:off x="6092687" y="2040231"/>
            <a:ext cx="91440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724896" y="2912167"/>
            <a:ext cx="1359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New laptop</a:t>
            </a:r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4525668" y="2903117"/>
            <a:ext cx="1398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Data object</a:t>
            </a:r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7468937" y="2903117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Database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99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Detect Duplicated Product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181" y="1626756"/>
            <a:ext cx="1219099" cy="121909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5668" y="1606878"/>
            <a:ext cx="1219099" cy="12190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5007" y="1487556"/>
            <a:ext cx="1358298" cy="1358298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2186609" y="2166705"/>
            <a:ext cx="91440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 flipH="1">
            <a:off x="3313043" y="2166704"/>
            <a:ext cx="91440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/>
          <p:cNvSpPr/>
          <p:nvPr/>
        </p:nvSpPr>
        <p:spPr>
          <a:xfrm flipH="1">
            <a:off x="6092687" y="2040231"/>
            <a:ext cx="91440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724896" y="2912167"/>
            <a:ext cx="1359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New laptop</a:t>
            </a:r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4525668" y="2903117"/>
            <a:ext cx="1398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Data object</a:t>
            </a:r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7468937" y="2903117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Database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746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Detect Duplicated Product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181" y="1626756"/>
            <a:ext cx="1219099" cy="121909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5668" y="1606878"/>
            <a:ext cx="1219099" cy="12190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5007" y="1487556"/>
            <a:ext cx="1358298" cy="1358298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2186609" y="2166705"/>
            <a:ext cx="91440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 flipH="1">
            <a:off x="3313043" y="2166704"/>
            <a:ext cx="91440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 rot="16200000" flipH="1">
            <a:off x="2748158" y="2937511"/>
            <a:ext cx="91440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iamond 8"/>
          <p:cNvSpPr/>
          <p:nvPr/>
        </p:nvSpPr>
        <p:spPr>
          <a:xfrm>
            <a:off x="2562625" y="3735968"/>
            <a:ext cx="1303695" cy="844314"/>
          </a:xfrm>
          <a:prstGeom prst="diamond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i</a:t>
            </a:r>
            <a:r>
              <a:rPr lang="en-US" smtClean="0">
                <a:solidFill>
                  <a:schemeClr val="bg1"/>
                </a:solidFill>
              </a:rPr>
              <a:t>s new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4" name="Right Arrow 13"/>
          <p:cNvSpPr/>
          <p:nvPr/>
        </p:nvSpPr>
        <p:spPr>
          <a:xfrm flipH="1">
            <a:off x="6092687" y="2040231"/>
            <a:ext cx="91440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724896" y="2912167"/>
            <a:ext cx="1359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New laptop</a:t>
            </a:r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4525668" y="2903117"/>
            <a:ext cx="1398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Data object</a:t>
            </a:r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7468937" y="2903117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Database</a:t>
            </a:r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854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Detect Duplicated Product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181" y="1626756"/>
            <a:ext cx="1219099" cy="121909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5668" y="1606878"/>
            <a:ext cx="1219099" cy="12190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5007" y="1487556"/>
            <a:ext cx="1358298" cy="1358298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2186609" y="2166705"/>
            <a:ext cx="91440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 flipH="1">
            <a:off x="3313043" y="2166704"/>
            <a:ext cx="91440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 rot="16200000" flipH="1">
            <a:off x="2748158" y="2937511"/>
            <a:ext cx="91440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iamond 8"/>
          <p:cNvSpPr/>
          <p:nvPr/>
        </p:nvSpPr>
        <p:spPr>
          <a:xfrm>
            <a:off x="2562625" y="3735968"/>
            <a:ext cx="1303695" cy="844314"/>
          </a:xfrm>
          <a:prstGeom prst="diamond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i</a:t>
            </a:r>
            <a:r>
              <a:rPr lang="en-US" smtClean="0">
                <a:solidFill>
                  <a:schemeClr val="bg1"/>
                </a:solidFill>
              </a:rPr>
              <a:t>s new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3" name="Right Arrow 12"/>
          <p:cNvSpPr/>
          <p:nvPr/>
        </p:nvSpPr>
        <p:spPr>
          <a:xfrm rot="5400000">
            <a:off x="2767573" y="4916791"/>
            <a:ext cx="893801" cy="5554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true</a:t>
            </a:r>
            <a:endParaRPr lang="en-US"/>
          </a:p>
        </p:txBody>
      </p:sp>
      <p:sp>
        <p:nvSpPr>
          <p:cNvPr id="14" name="Right Arrow 13"/>
          <p:cNvSpPr/>
          <p:nvPr/>
        </p:nvSpPr>
        <p:spPr>
          <a:xfrm flipH="1">
            <a:off x="6092687" y="2040231"/>
            <a:ext cx="91440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724896" y="2912167"/>
            <a:ext cx="1359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New laptop</a:t>
            </a:r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4525668" y="2903117"/>
            <a:ext cx="1398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Data object</a:t>
            </a:r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7468937" y="2903117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Database</a:t>
            </a:r>
            <a:endParaRPr lang="en-US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1320" y="5801650"/>
            <a:ext cx="946304" cy="946304"/>
          </a:xfrm>
          <a:prstGeom prst="rect">
            <a:avLst/>
          </a:prstGeom>
        </p:spPr>
      </p:pic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345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Detect Duplicated Product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181" y="1626756"/>
            <a:ext cx="1219099" cy="121909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5668" y="1606878"/>
            <a:ext cx="1219099" cy="12190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5007" y="1487556"/>
            <a:ext cx="1358298" cy="1358298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2186609" y="2166705"/>
            <a:ext cx="91440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 flipH="1">
            <a:off x="3313043" y="2166704"/>
            <a:ext cx="91440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 rot="16200000" flipH="1">
            <a:off x="2748158" y="2937511"/>
            <a:ext cx="91440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iamond 8"/>
          <p:cNvSpPr/>
          <p:nvPr/>
        </p:nvSpPr>
        <p:spPr>
          <a:xfrm>
            <a:off x="2562625" y="3735968"/>
            <a:ext cx="1303695" cy="844314"/>
          </a:xfrm>
          <a:prstGeom prst="diamond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i</a:t>
            </a:r>
            <a:r>
              <a:rPr lang="en-US" smtClean="0">
                <a:solidFill>
                  <a:schemeClr val="bg1"/>
                </a:solidFill>
              </a:rPr>
              <a:t>s new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ight Arrow 11"/>
          <p:cNvSpPr/>
          <p:nvPr/>
        </p:nvSpPr>
        <p:spPr>
          <a:xfrm>
            <a:off x="4501350" y="3880423"/>
            <a:ext cx="970723" cy="5554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false</a:t>
            </a:r>
            <a:endParaRPr lang="en-US"/>
          </a:p>
        </p:txBody>
      </p:sp>
      <p:sp>
        <p:nvSpPr>
          <p:cNvPr id="13" name="Right Arrow 12"/>
          <p:cNvSpPr/>
          <p:nvPr/>
        </p:nvSpPr>
        <p:spPr>
          <a:xfrm rot="5400000">
            <a:off x="2767573" y="4916791"/>
            <a:ext cx="893801" cy="5554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true</a:t>
            </a:r>
            <a:endParaRPr lang="en-US"/>
          </a:p>
        </p:txBody>
      </p:sp>
      <p:sp>
        <p:nvSpPr>
          <p:cNvPr id="14" name="Right Arrow 13"/>
          <p:cNvSpPr/>
          <p:nvPr/>
        </p:nvSpPr>
        <p:spPr>
          <a:xfrm flipH="1">
            <a:off x="6092687" y="2040231"/>
            <a:ext cx="91440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/>
          <p:cNvGrpSpPr/>
          <p:nvPr/>
        </p:nvGrpSpPr>
        <p:grpSpPr>
          <a:xfrm>
            <a:off x="5744767" y="3528492"/>
            <a:ext cx="2811623" cy="1219100"/>
            <a:chOff x="5483137" y="3528492"/>
            <a:chExt cx="2811623" cy="1219100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83137" y="3528493"/>
              <a:ext cx="1219099" cy="1219099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5661" y="3528492"/>
              <a:ext cx="1219099" cy="1219099"/>
            </a:xfrm>
            <a:prstGeom prst="rect">
              <a:avLst/>
            </a:prstGeom>
          </p:spPr>
        </p:pic>
        <p:sp>
          <p:nvSpPr>
            <p:cNvPr id="17" name="Equal 16"/>
            <p:cNvSpPr/>
            <p:nvPr/>
          </p:nvSpPr>
          <p:spPr>
            <a:xfrm>
              <a:off x="6704074" y="3936370"/>
              <a:ext cx="407505" cy="403342"/>
            </a:xfrm>
            <a:prstGeom prst="mathEqual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724896" y="2912167"/>
            <a:ext cx="1359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New laptop</a:t>
            </a:r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4525668" y="2903117"/>
            <a:ext cx="1398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Data object</a:t>
            </a:r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7468937" y="2903117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Database</a:t>
            </a:r>
            <a:endParaRPr lang="en-US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1320" y="5801650"/>
            <a:ext cx="946304" cy="946304"/>
          </a:xfrm>
          <a:prstGeom prst="rect">
            <a:avLst/>
          </a:prstGeom>
        </p:spPr>
      </p:pic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720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Scenario problem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3913" y="2879979"/>
            <a:ext cx="5285233" cy="3757521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677334" y="1718792"/>
            <a:ext cx="4033158" cy="1289583"/>
            <a:chOff x="677334" y="1718792"/>
            <a:chExt cx="4033158" cy="1289583"/>
          </a:xfrm>
        </p:grpSpPr>
        <p:sp>
          <p:nvSpPr>
            <p:cNvPr id="6" name="Rounded Rectangle 5"/>
            <p:cNvSpPr/>
            <p:nvPr/>
          </p:nvSpPr>
          <p:spPr>
            <a:xfrm>
              <a:off x="677334" y="1718792"/>
              <a:ext cx="4033158" cy="128958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832104" y="1913726"/>
              <a:ext cx="876417" cy="899714"/>
              <a:chOff x="749807" y="1913726"/>
              <a:chExt cx="876417" cy="899714"/>
            </a:xfrm>
          </p:grpSpPr>
          <p:sp>
            <p:nvSpPr>
              <p:cNvPr id="9" name="Oval 8"/>
              <p:cNvSpPr/>
              <p:nvPr/>
            </p:nvSpPr>
            <p:spPr>
              <a:xfrm>
                <a:off x="749807" y="1913726"/>
                <a:ext cx="876417" cy="899714"/>
              </a:xfrm>
              <a:prstGeom prst="ellipse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Oval 9"/>
              <p:cNvSpPr/>
              <p:nvPr/>
            </p:nvSpPr>
            <p:spPr>
              <a:xfrm>
                <a:off x="839942" y="2023847"/>
                <a:ext cx="696146" cy="696146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2</a:t>
                </a:r>
                <a:endParaRPr lang="en-US" dirty="0"/>
              </a:p>
            </p:txBody>
          </p:sp>
        </p:grpSp>
        <p:sp>
          <p:nvSpPr>
            <p:cNvPr id="8" name="TextBox 7"/>
            <p:cNvSpPr txBox="1"/>
            <p:nvPr/>
          </p:nvSpPr>
          <p:spPr>
            <a:xfrm>
              <a:off x="1798656" y="2040417"/>
              <a:ext cx="277334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GB" smtClean="0">
                  <a:solidFill>
                    <a:schemeClr val="bg1"/>
                  </a:solidFill>
                </a:rPr>
                <a:t>Some reviews </a:t>
              </a:r>
              <a:r>
                <a:rPr lang="en-GB">
                  <a:solidFill>
                    <a:schemeClr val="bg1"/>
                  </a:solidFill>
                </a:rPr>
                <a:t>may be useless or not </a:t>
              </a:r>
              <a:r>
                <a:rPr lang="en-GB" smtClean="0">
                  <a:solidFill>
                    <a:schemeClr val="bg1"/>
                  </a:solidFill>
                </a:rPr>
                <a:t>relevant.</a:t>
              </a:r>
              <a:endParaRPr lang="en-US" b="1">
                <a:solidFill>
                  <a:schemeClr val="bg1"/>
                </a:solidFill>
              </a:endParaRPr>
            </a:p>
          </p:txBody>
        </p:sp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9125" y="4245741"/>
            <a:ext cx="3282883" cy="2154537"/>
          </a:xfrm>
          <a:prstGeom prst="rect">
            <a:avLst/>
          </a:prstGeom>
        </p:spPr>
      </p:pic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610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Detect Duplicated Product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181" y="1626756"/>
            <a:ext cx="1219099" cy="121909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5668" y="1606878"/>
            <a:ext cx="1219099" cy="12190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5007" y="1487556"/>
            <a:ext cx="1358298" cy="1358298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2186609" y="2166705"/>
            <a:ext cx="91440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 flipH="1">
            <a:off x="3313043" y="2166704"/>
            <a:ext cx="91440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 rot="16200000" flipH="1">
            <a:off x="2748158" y="2937511"/>
            <a:ext cx="91440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iamond 8"/>
          <p:cNvSpPr/>
          <p:nvPr/>
        </p:nvSpPr>
        <p:spPr>
          <a:xfrm>
            <a:off x="2562625" y="3735968"/>
            <a:ext cx="1303695" cy="844314"/>
          </a:xfrm>
          <a:prstGeom prst="diamond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i</a:t>
            </a:r>
            <a:r>
              <a:rPr lang="en-US" smtClean="0">
                <a:solidFill>
                  <a:schemeClr val="bg1"/>
                </a:solidFill>
              </a:rPr>
              <a:t>s new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ight Arrow 11"/>
          <p:cNvSpPr/>
          <p:nvPr/>
        </p:nvSpPr>
        <p:spPr>
          <a:xfrm>
            <a:off x="4501350" y="3880423"/>
            <a:ext cx="970723" cy="5554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false</a:t>
            </a:r>
            <a:endParaRPr lang="en-US"/>
          </a:p>
        </p:txBody>
      </p:sp>
      <p:sp>
        <p:nvSpPr>
          <p:cNvPr id="13" name="Right Arrow 12"/>
          <p:cNvSpPr/>
          <p:nvPr/>
        </p:nvSpPr>
        <p:spPr>
          <a:xfrm rot="5400000">
            <a:off x="2767573" y="4916791"/>
            <a:ext cx="893801" cy="5554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true</a:t>
            </a:r>
            <a:endParaRPr lang="en-US"/>
          </a:p>
        </p:txBody>
      </p:sp>
      <p:sp>
        <p:nvSpPr>
          <p:cNvPr id="14" name="Right Arrow 13"/>
          <p:cNvSpPr/>
          <p:nvPr/>
        </p:nvSpPr>
        <p:spPr>
          <a:xfrm flipH="1">
            <a:off x="6092687" y="2040231"/>
            <a:ext cx="91440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/>
          <p:cNvGrpSpPr/>
          <p:nvPr/>
        </p:nvGrpSpPr>
        <p:grpSpPr>
          <a:xfrm>
            <a:off x="5744767" y="3528492"/>
            <a:ext cx="2811623" cy="1219100"/>
            <a:chOff x="5483137" y="3528492"/>
            <a:chExt cx="2811623" cy="1219100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83137" y="3528493"/>
              <a:ext cx="1219099" cy="1219099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5661" y="3528492"/>
              <a:ext cx="1219099" cy="1219099"/>
            </a:xfrm>
            <a:prstGeom prst="rect">
              <a:avLst/>
            </a:prstGeom>
          </p:spPr>
        </p:pic>
        <p:sp>
          <p:nvSpPr>
            <p:cNvPr id="17" name="Equal 16"/>
            <p:cNvSpPr/>
            <p:nvPr/>
          </p:nvSpPr>
          <p:spPr>
            <a:xfrm>
              <a:off x="6704074" y="3936370"/>
              <a:ext cx="407505" cy="403342"/>
            </a:xfrm>
            <a:prstGeom prst="mathEqual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724896" y="2912167"/>
            <a:ext cx="1359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New laptop</a:t>
            </a:r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4525668" y="2903117"/>
            <a:ext cx="1398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Data object</a:t>
            </a:r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7468937" y="2903117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Database</a:t>
            </a:r>
            <a:endParaRPr lang="en-US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1320" y="5801650"/>
            <a:ext cx="946304" cy="94630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7968" y="5752238"/>
            <a:ext cx="982975" cy="982975"/>
          </a:xfrm>
          <a:prstGeom prst="rect">
            <a:avLst/>
          </a:prstGeom>
        </p:spPr>
      </p:pic>
      <p:sp>
        <p:nvSpPr>
          <p:cNvPr id="19" name="Right Arrow 18"/>
          <p:cNvSpPr/>
          <p:nvPr/>
        </p:nvSpPr>
        <p:spPr>
          <a:xfrm rot="5400000">
            <a:off x="6720536" y="4937895"/>
            <a:ext cx="897837" cy="5091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save</a:t>
            </a:r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683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6005" y="-16418"/>
            <a:ext cx="5750772" cy="61865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Handle Duplicated Product</a:t>
            </a:r>
            <a:endParaRPr 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451900" y="656540"/>
            <a:ext cx="3643002" cy="1579580"/>
            <a:chOff x="5483137" y="3528491"/>
            <a:chExt cx="2811623" cy="1219099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83137" y="3528491"/>
              <a:ext cx="1219099" cy="1219099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5661" y="3528492"/>
              <a:ext cx="1219099" cy="1219098"/>
            </a:xfrm>
            <a:prstGeom prst="rect">
              <a:avLst/>
            </a:prstGeom>
          </p:spPr>
        </p:pic>
        <p:sp>
          <p:nvSpPr>
            <p:cNvPr id="17" name="Equal 16"/>
            <p:cNvSpPr/>
            <p:nvPr/>
          </p:nvSpPr>
          <p:spPr>
            <a:xfrm>
              <a:off x="6704074" y="3936370"/>
              <a:ext cx="407505" cy="403342"/>
            </a:xfrm>
            <a:prstGeom prst="mathEqual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2848098" y="4282625"/>
            <a:ext cx="988845" cy="841003"/>
            <a:chOff x="2941952" y="3342755"/>
            <a:chExt cx="988845" cy="841003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1192" y="3342755"/>
              <a:ext cx="612865" cy="612865"/>
            </a:xfrm>
            <a:prstGeom prst="rect">
              <a:avLst/>
            </a:prstGeom>
          </p:spPr>
        </p:pic>
        <p:sp>
          <p:nvSpPr>
            <p:cNvPr id="27" name="TextBox 26"/>
            <p:cNvSpPr txBox="1"/>
            <p:nvPr/>
          </p:nvSpPr>
          <p:spPr>
            <a:xfrm>
              <a:off x="2941952" y="3875981"/>
              <a:ext cx="9888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chemeClr val="bg2">
                      <a:lumMod val="25000"/>
                    </a:schemeClr>
                  </a:solidFill>
                </a:rPr>
                <a:t>Images</a:t>
              </a:r>
              <a:endParaRPr lang="en-US" sz="14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2700663" y="3450735"/>
            <a:ext cx="1152950" cy="801551"/>
            <a:chOff x="2777847" y="2655273"/>
            <a:chExt cx="1152950" cy="801551"/>
          </a:xfrm>
        </p:grpSpPr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1192" y="2655273"/>
              <a:ext cx="612865" cy="612865"/>
            </a:xfrm>
            <a:prstGeom prst="rect">
              <a:avLst/>
            </a:prstGeom>
          </p:spPr>
        </p:pic>
        <p:sp>
          <p:nvSpPr>
            <p:cNvPr id="28" name="TextBox 27"/>
            <p:cNvSpPr txBox="1"/>
            <p:nvPr/>
          </p:nvSpPr>
          <p:spPr>
            <a:xfrm>
              <a:off x="2777847" y="3149047"/>
              <a:ext cx="11529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chemeClr val="bg2">
                      <a:lumMod val="25000"/>
                    </a:schemeClr>
                  </a:solidFill>
                </a:rPr>
                <a:t>Comments</a:t>
              </a:r>
              <a:endParaRPr lang="en-US" sz="14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2688138" y="2530010"/>
            <a:ext cx="1152950" cy="885624"/>
            <a:chOff x="2789738" y="2220998"/>
            <a:chExt cx="1152950" cy="885624"/>
          </a:xfrm>
        </p:grpSpPr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59889" y="2220998"/>
              <a:ext cx="612648" cy="612648"/>
            </a:xfrm>
            <a:prstGeom prst="rect">
              <a:avLst/>
            </a:prstGeom>
          </p:spPr>
        </p:pic>
        <p:sp>
          <p:nvSpPr>
            <p:cNvPr id="32" name="TextBox 31"/>
            <p:cNvSpPr txBox="1"/>
            <p:nvPr/>
          </p:nvSpPr>
          <p:spPr>
            <a:xfrm>
              <a:off x="2789738" y="2798845"/>
              <a:ext cx="11529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chemeClr val="bg2">
                      <a:lumMod val="25000"/>
                    </a:schemeClr>
                  </a:solidFill>
                </a:rPr>
                <a:t>Description</a:t>
              </a:r>
              <a:endParaRPr lang="en-US" sz="14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sp>
        <p:nvSpPr>
          <p:cNvPr id="34" name="Bent-Up Arrow 33"/>
          <p:cNvSpPr/>
          <p:nvPr/>
        </p:nvSpPr>
        <p:spPr>
          <a:xfrm rot="5400000">
            <a:off x="2499520" y="1718391"/>
            <a:ext cx="3745698" cy="4527936"/>
          </a:xfrm>
          <a:prstGeom prst="bentUpArrow">
            <a:avLst>
              <a:gd name="adj1" fmla="val 9779"/>
              <a:gd name="adj2" fmla="val 11084"/>
              <a:gd name="adj3" fmla="val 2722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5" name="Group 34"/>
          <p:cNvGrpSpPr/>
          <p:nvPr/>
        </p:nvGrpSpPr>
        <p:grpSpPr>
          <a:xfrm>
            <a:off x="808555" y="4282625"/>
            <a:ext cx="988845" cy="841003"/>
            <a:chOff x="2941952" y="3342755"/>
            <a:chExt cx="988845" cy="841003"/>
          </a:xfrm>
        </p:grpSpPr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1192" y="3342755"/>
              <a:ext cx="612865" cy="612865"/>
            </a:xfrm>
            <a:prstGeom prst="rect">
              <a:avLst/>
            </a:prstGeom>
          </p:spPr>
        </p:pic>
        <p:sp>
          <p:nvSpPr>
            <p:cNvPr id="37" name="TextBox 36"/>
            <p:cNvSpPr txBox="1"/>
            <p:nvPr/>
          </p:nvSpPr>
          <p:spPr>
            <a:xfrm>
              <a:off x="2941952" y="3875981"/>
              <a:ext cx="9888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chemeClr val="bg2">
                      <a:lumMod val="25000"/>
                    </a:schemeClr>
                  </a:solidFill>
                </a:rPr>
                <a:t>Images</a:t>
              </a:r>
              <a:endParaRPr lang="en-US" sz="14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661120" y="3450735"/>
            <a:ext cx="1152950" cy="801551"/>
            <a:chOff x="2777847" y="2655273"/>
            <a:chExt cx="1152950" cy="801551"/>
          </a:xfrm>
        </p:grpSpPr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1192" y="2655273"/>
              <a:ext cx="612865" cy="612865"/>
            </a:xfrm>
            <a:prstGeom prst="rect">
              <a:avLst/>
            </a:prstGeom>
          </p:spPr>
        </p:pic>
        <p:sp>
          <p:nvSpPr>
            <p:cNvPr id="40" name="TextBox 39"/>
            <p:cNvSpPr txBox="1"/>
            <p:nvPr/>
          </p:nvSpPr>
          <p:spPr>
            <a:xfrm>
              <a:off x="2777847" y="3149047"/>
              <a:ext cx="11529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chemeClr val="bg2">
                      <a:lumMod val="25000"/>
                    </a:schemeClr>
                  </a:solidFill>
                </a:rPr>
                <a:t>Comments</a:t>
              </a:r>
              <a:endParaRPr lang="en-US" sz="14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648595" y="2530010"/>
            <a:ext cx="1152950" cy="885624"/>
            <a:chOff x="2789738" y="2220998"/>
            <a:chExt cx="1152950" cy="885624"/>
          </a:xfrm>
        </p:grpSpPr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59889" y="2220998"/>
              <a:ext cx="612648" cy="612648"/>
            </a:xfrm>
            <a:prstGeom prst="rect">
              <a:avLst/>
            </a:prstGeom>
          </p:spPr>
        </p:pic>
        <p:sp>
          <p:nvSpPr>
            <p:cNvPr id="43" name="TextBox 42"/>
            <p:cNvSpPr txBox="1"/>
            <p:nvPr/>
          </p:nvSpPr>
          <p:spPr>
            <a:xfrm>
              <a:off x="2789738" y="2798845"/>
              <a:ext cx="11529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chemeClr val="bg2">
                      <a:lumMod val="25000"/>
                    </a:schemeClr>
                  </a:solidFill>
                </a:rPr>
                <a:t>Description</a:t>
              </a:r>
              <a:endParaRPr lang="en-US" sz="14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sp>
        <p:nvSpPr>
          <p:cNvPr id="44" name="Rectangle 43"/>
          <p:cNvSpPr/>
          <p:nvPr/>
        </p:nvSpPr>
        <p:spPr>
          <a:xfrm>
            <a:off x="2986948" y="5197883"/>
            <a:ext cx="2084021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0" cap="none" spc="0" dirty="0" smtClean="0">
                <a:ln w="0"/>
                <a:solidFill>
                  <a:schemeClr val="accent2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Merge</a:t>
            </a:r>
            <a:endParaRPr lang="en-US" sz="2400" b="0" cap="none" spc="0" dirty="0">
              <a:ln w="0"/>
              <a:solidFill>
                <a:schemeClr val="accent2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892037" y="1932540"/>
            <a:ext cx="684803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1" cap="none" spc="0" dirty="0" smtClean="0">
                <a:ln/>
                <a:solidFill>
                  <a:schemeClr val="bg2">
                    <a:lumMod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Main</a:t>
            </a:r>
            <a:endParaRPr lang="en-US" b="1" cap="none" spc="0" dirty="0">
              <a:ln/>
              <a:solidFill>
                <a:schemeClr val="bg2">
                  <a:lumMod val="25000"/>
                </a:schemeClr>
              </a:solid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2986948" y="1925281"/>
            <a:ext cx="689612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1" dirty="0" smtClean="0">
                <a:ln/>
                <a:solidFill>
                  <a:schemeClr val="bg2">
                    <a:lumMod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Alias</a:t>
            </a:r>
            <a:endParaRPr lang="en-US" b="1" cap="none" spc="0" dirty="0">
              <a:ln/>
              <a:solidFill>
                <a:schemeClr val="bg2">
                  <a:lumMod val="25000"/>
                </a:schemeClr>
              </a:solid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  <p:grpSp>
        <p:nvGrpSpPr>
          <p:cNvPr id="50" name="Group 49"/>
          <p:cNvGrpSpPr/>
          <p:nvPr/>
        </p:nvGrpSpPr>
        <p:grpSpPr>
          <a:xfrm>
            <a:off x="6873013" y="4492698"/>
            <a:ext cx="1579579" cy="1617535"/>
            <a:chOff x="5599367" y="4333838"/>
            <a:chExt cx="1579579" cy="1617535"/>
          </a:xfrm>
        </p:grpSpPr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99367" y="4333838"/>
              <a:ext cx="1579579" cy="1579580"/>
            </a:xfrm>
            <a:prstGeom prst="rect">
              <a:avLst/>
            </a:prstGeom>
          </p:spPr>
        </p:pic>
        <p:sp>
          <p:nvSpPr>
            <p:cNvPr id="49" name="Rectangle 48"/>
            <p:cNvSpPr/>
            <p:nvPr/>
          </p:nvSpPr>
          <p:spPr>
            <a:xfrm>
              <a:off x="6077101" y="5582041"/>
              <a:ext cx="684803" cy="3693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b="1" cap="none" spc="0" dirty="0" smtClean="0">
                  <a:ln/>
                  <a:solidFill>
                    <a:schemeClr val="bg2">
                      <a:lumMod val="2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lumMod val="50000"/>
                        <a:alpha val="40000"/>
                      </a:schemeClr>
                    </a:outerShdw>
                  </a:effectLst>
                </a:rPr>
                <a:t>Main</a:t>
              </a:r>
              <a:endParaRPr lang="en-US" b="1" cap="none" spc="0" dirty="0">
                <a:ln/>
                <a:solidFill>
                  <a:schemeClr val="bg2">
                    <a:lumMod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5922146" y="6072278"/>
            <a:ext cx="3481311" cy="621793"/>
            <a:chOff x="4543345" y="6091125"/>
            <a:chExt cx="3481311" cy="621793"/>
          </a:xfrm>
        </p:grpSpPr>
        <p:pic>
          <p:nvPicPr>
            <p:cNvPr id="52" name="Picture 5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57537" y="6100053"/>
              <a:ext cx="612865" cy="612865"/>
            </a:xfrm>
            <a:prstGeom prst="rect">
              <a:avLst/>
            </a:prstGeom>
          </p:spPr>
        </p:pic>
        <p:pic>
          <p:nvPicPr>
            <p:cNvPr id="53" name="Picture 5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87755" y="6100052"/>
              <a:ext cx="612865" cy="612865"/>
            </a:xfrm>
            <a:prstGeom prst="rect">
              <a:avLst/>
            </a:prstGeom>
          </p:spPr>
        </p:pic>
        <p:pic>
          <p:nvPicPr>
            <p:cNvPr id="54" name="Picture 53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02864" y="6091125"/>
              <a:ext cx="621792" cy="621792"/>
            </a:xfrm>
            <a:prstGeom prst="rect">
              <a:avLst/>
            </a:prstGeom>
          </p:spPr>
        </p:pic>
        <p:pic>
          <p:nvPicPr>
            <p:cNvPr id="55" name="Picture 54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72646" y="6100053"/>
              <a:ext cx="612865" cy="612865"/>
            </a:xfrm>
            <a:prstGeom prst="rect">
              <a:avLst/>
            </a:prstGeom>
          </p:spPr>
        </p:pic>
        <p:pic>
          <p:nvPicPr>
            <p:cNvPr id="56" name="Picture 55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43345" y="6100270"/>
              <a:ext cx="612648" cy="612648"/>
            </a:xfrm>
            <a:prstGeom prst="rect">
              <a:avLst/>
            </a:prstGeom>
          </p:spPr>
        </p:pic>
      </p:grpSp>
      <p:sp>
        <p:nvSpPr>
          <p:cNvPr id="58" name="Right Arrow 57"/>
          <p:cNvSpPr/>
          <p:nvPr/>
        </p:nvSpPr>
        <p:spPr>
          <a:xfrm rot="16200000">
            <a:off x="6633487" y="3210116"/>
            <a:ext cx="2058633" cy="7025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2">
                    <a:lumMod val="25000"/>
                  </a:schemeClr>
                </a:solidFill>
              </a:rPr>
              <a:t>Save</a:t>
            </a:r>
            <a:endParaRPr lang="en-US" b="1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59" name="Picture 58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3655" y="656539"/>
            <a:ext cx="1358298" cy="1358298"/>
          </a:xfrm>
          <a:prstGeom prst="rect">
            <a:avLst/>
          </a:prstGeom>
        </p:spPr>
      </p:pic>
      <p:sp>
        <p:nvSpPr>
          <p:cNvPr id="60" name="TextBox 59"/>
          <p:cNvSpPr txBox="1"/>
          <p:nvPr/>
        </p:nvSpPr>
        <p:spPr>
          <a:xfrm>
            <a:off x="7097585" y="2072100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Database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372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1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1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1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1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1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1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1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44" grpId="0"/>
      <p:bldP spid="46" grpId="0"/>
      <p:bldP spid="47" grpId="0"/>
      <p:bldP spid="58" grpId="0" animBg="1"/>
      <p:bldP spid="60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Handle Duplicated </a:t>
            </a:r>
            <a:r>
              <a:rPr lang="en-US"/>
              <a:t>Product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820" y="1975365"/>
            <a:ext cx="1615847" cy="100894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141" y="1426132"/>
            <a:ext cx="505203" cy="347959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90444" y="3411863"/>
            <a:ext cx="2382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A50021"/>
                </a:solidFill>
              </a:rPr>
              <a:t>MacBook Pro 12' 2015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992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Handle Duplicated Product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820" y="1975365"/>
            <a:ext cx="1615847" cy="100894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5038" y="1455186"/>
            <a:ext cx="865224" cy="2898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141" y="1426132"/>
            <a:ext cx="505203" cy="34795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34188" y="1936682"/>
            <a:ext cx="1871768" cy="89015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6614" y="1827275"/>
            <a:ext cx="999564" cy="999564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 flipH="1">
            <a:off x="8120269" y="2153109"/>
            <a:ext cx="372032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8641177" y="2856795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Database</a:t>
            </a:r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90444" y="3411863"/>
            <a:ext cx="2382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A50021"/>
                </a:solidFill>
              </a:rPr>
              <a:t>MacBook Pro 12' 2015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914284" y="3411863"/>
            <a:ext cx="2392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00B050"/>
                </a:solidFill>
              </a:rPr>
              <a:t>MacBook (early 2015)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569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Handle Duplicated Product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820" y="1975365"/>
            <a:ext cx="1615847" cy="100894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5038" y="1455186"/>
            <a:ext cx="865224" cy="2898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141" y="1426132"/>
            <a:ext cx="505203" cy="34795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34188" y="1936682"/>
            <a:ext cx="1871768" cy="89015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6614" y="1827275"/>
            <a:ext cx="999564" cy="999564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 flipH="1">
            <a:off x="8120269" y="2153109"/>
            <a:ext cx="372032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8641177" y="2856795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Database</a:t>
            </a:r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2198963" y="1675620"/>
            <a:ext cx="3403049" cy="1608433"/>
            <a:chOff x="2114980" y="1827275"/>
            <a:chExt cx="3403049" cy="1608433"/>
          </a:xfrm>
        </p:grpSpPr>
        <p:sp>
          <p:nvSpPr>
            <p:cNvPr id="12" name="Rounded Rectangle 11"/>
            <p:cNvSpPr/>
            <p:nvPr/>
          </p:nvSpPr>
          <p:spPr>
            <a:xfrm>
              <a:off x="2114980" y="1827275"/>
              <a:ext cx="3403049" cy="1608433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88799" y="2209865"/>
              <a:ext cx="1296666" cy="809646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901576" y="2209865"/>
              <a:ext cx="1483467" cy="808061"/>
            </a:xfrm>
            <a:prstGeom prst="rect">
              <a:avLst/>
            </a:prstGeom>
          </p:spPr>
        </p:pic>
        <p:sp>
          <p:nvSpPr>
            <p:cNvPr id="15" name="Equal 14"/>
            <p:cNvSpPr/>
            <p:nvPr/>
          </p:nvSpPr>
          <p:spPr>
            <a:xfrm>
              <a:off x="3430438" y="2381760"/>
              <a:ext cx="626166" cy="475035"/>
            </a:xfrm>
            <a:prstGeom prst="mathEqual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90444" y="3411863"/>
            <a:ext cx="2382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A50021"/>
                </a:solidFill>
              </a:rPr>
              <a:t>MacBook Pro 12' 2015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914284" y="3411863"/>
            <a:ext cx="2392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00B050"/>
                </a:solidFill>
              </a:rPr>
              <a:t>MacBook (early 2015)</a:t>
            </a:r>
          </a:p>
        </p:txBody>
      </p:sp>
      <p:sp>
        <p:nvSpPr>
          <p:cNvPr id="49" name="Right Arrow 48"/>
          <p:cNvSpPr/>
          <p:nvPr/>
        </p:nvSpPr>
        <p:spPr>
          <a:xfrm rot="13175244">
            <a:off x="5579561" y="3074696"/>
            <a:ext cx="477078" cy="348695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ight Arrow 49"/>
          <p:cNvSpPr/>
          <p:nvPr/>
        </p:nvSpPr>
        <p:spPr>
          <a:xfrm rot="8424756" flipH="1">
            <a:off x="1747342" y="3074695"/>
            <a:ext cx="477078" cy="348695"/>
          </a:xfrm>
          <a:prstGeom prst="rightArrow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338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Handle Duplicated Product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820" y="1975365"/>
            <a:ext cx="1615847" cy="100894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5038" y="1455186"/>
            <a:ext cx="865224" cy="2898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141" y="1426132"/>
            <a:ext cx="505203" cy="34795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34188" y="1936682"/>
            <a:ext cx="1871768" cy="89015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6614" y="1827275"/>
            <a:ext cx="999564" cy="999564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 flipH="1">
            <a:off x="8120269" y="2153109"/>
            <a:ext cx="372032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8641177" y="2856795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Database</a:t>
            </a:r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2198963" y="1675620"/>
            <a:ext cx="3403049" cy="1608433"/>
            <a:chOff x="2114980" y="1827275"/>
            <a:chExt cx="3403049" cy="1608433"/>
          </a:xfrm>
        </p:grpSpPr>
        <p:sp>
          <p:nvSpPr>
            <p:cNvPr id="12" name="Rounded Rectangle 11"/>
            <p:cNvSpPr/>
            <p:nvPr/>
          </p:nvSpPr>
          <p:spPr>
            <a:xfrm>
              <a:off x="2114980" y="1827275"/>
              <a:ext cx="3403049" cy="1608433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88799" y="2209865"/>
              <a:ext cx="1296666" cy="809646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901576" y="2209865"/>
              <a:ext cx="1483467" cy="808061"/>
            </a:xfrm>
            <a:prstGeom prst="rect">
              <a:avLst/>
            </a:prstGeom>
          </p:spPr>
        </p:pic>
        <p:sp>
          <p:nvSpPr>
            <p:cNvPr id="15" name="Equal 14"/>
            <p:cNvSpPr/>
            <p:nvPr/>
          </p:nvSpPr>
          <p:spPr>
            <a:xfrm>
              <a:off x="3430438" y="2381760"/>
              <a:ext cx="626166" cy="475035"/>
            </a:xfrm>
            <a:prstGeom prst="mathEqual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90444" y="3411863"/>
            <a:ext cx="2382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A50021"/>
                </a:solidFill>
              </a:rPr>
              <a:t>MacBook Pro 12' 2015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914284" y="3411863"/>
            <a:ext cx="2392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00B050"/>
                </a:solidFill>
              </a:rPr>
              <a:t>MacBook (early 2015)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920404" y="4545045"/>
            <a:ext cx="5895975" cy="753342"/>
            <a:chOff x="423453" y="4518271"/>
            <a:chExt cx="5895975" cy="753342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23453" y="4709638"/>
              <a:ext cx="5895975" cy="561975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23453" y="4518271"/>
              <a:ext cx="2619375" cy="190500"/>
            </a:xfrm>
            <a:prstGeom prst="rect">
              <a:avLst/>
            </a:prstGeom>
          </p:spPr>
        </p:pic>
      </p:grpSp>
      <p:sp>
        <p:nvSpPr>
          <p:cNvPr id="40" name="Rectangle 39"/>
          <p:cNvSpPr/>
          <p:nvPr/>
        </p:nvSpPr>
        <p:spPr>
          <a:xfrm>
            <a:off x="1285457" y="4959627"/>
            <a:ext cx="397565" cy="261731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Arrow Connector 41"/>
          <p:cNvCxnSpPr>
            <a:stCxn id="18" idx="2"/>
            <a:endCxn id="40" idx="3"/>
          </p:cNvCxnSpPr>
          <p:nvPr/>
        </p:nvCxnSpPr>
        <p:spPr>
          <a:xfrm flipH="1">
            <a:off x="1683022" y="3781195"/>
            <a:ext cx="5427263" cy="1309298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ight Arrow 48"/>
          <p:cNvSpPr/>
          <p:nvPr/>
        </p:nvSpPr>
        <p:spPr>
          <a:xfrm rot="13175244">
            <a:off x="5579561" y="3074696"/>
            <a:ext cx="477078" cy="348695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ight Arrow 49"/>
          <p:cNvSpPr/>
          <p:nvPr/>
        </p:nvSpPr>
        <p:spPr>
          <a:xfrm rot="8424756" flipH="1">
            <a:off x="1747342" y="3074695"/>
            <a:ext cx="477078" cy="348695"/>
          </a:xfrm>
          <a:prstGeom prst="rightArrow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83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Handle Duplicated Product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820" y="1975365"/>
            <a:ext cx="1615847" cy="100894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5038" y="1455186"/>
            <a:ext cx="865224" cy="2898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141" y="1426132"/>
            <a:ext cx="505203" cy="34795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34188" y="1936682"/>
            <a:ext cx="1871768" cy="89015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6614" y="1827275"/>
            <a:ext cx="999564" cy="999564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 flipH="1">
            <a:off x="8120269" y="2153109"/>
            <a:ext cx="372032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8641177" y="2856795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Database</a:t>
            </a:r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2198963" y="1675620"/>
            <a:ext cx="3403049" cy="1608433"/>
            <a:chOff x="2114980" y="1827275"/>
            <a:chExt cx="3403049" cy="1608433"/>
          </a:xfrm>
        </p:grpSpPr>
        <p:sp>
          <p:nvSpPr>
            <p:cNvPr id="12" name="Rounded Rectangle 11"/>
            <p:cNvSpPr/>
            <p:nvPr/>
          </p:nvSpPr>
          <p:spPr>
            <a:xfrm>
              <a:off x="2114980" y="1827275"/>
              <a:ext cx="3403049" cy="1608433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88799" y="2209865"/>
              <a:ext cx="1296666" cy="809646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901576" y="2209865"/>
              <a:ext cx="1483467" cy="808061"/>
            </a:xfrm>
            <a:prstGeom prst="rect">
              <a:avLst/>
            </a:prstGeom>
          </p:spPr>
        </p:pic>
        <p:sp>
          <p:nvSpPr>
            <p:cNvPr id="15" name="Equal 14"/>
            <p:cNvSpPr/>
            <p:nvPr/>
          </p:nvSpPr>
          <p:spPr>
            <a:xfrm>
              <a:off x="3430438" y="2381760"/>
              <a:ext cx="626166" cy="475035"/>
            </a:xfrm>
            <a:prstGeom prst="mathEqual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90444" y="3411863"/>
            <a:ext cx="2382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A50021"/>
                </a:solidFill>
              </a:rPr>
              <a:t>MacBook Pro 12' 2015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914284" y="3411863"/>
            <a:ext cx="2392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00B050"/>
                </a:solidFill>
              </a:rPr>
              <a:t>MacBook (early 2015)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920404" y="4545045"/>
            <a:ext cx="5895975" cy="753342"/>
            <a:chOff x="423453" y="4518271"/>
            <a:chExt cx="5895975" cy="753342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23453" y="4709638"/>
              <a:ext cx="5895975" cy="561975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23453" y="4518271"/>
              <a:ext cx="2619375" cy="190500"/>
            </a:xfrm>
            <a:prstGeom prst="rect">
              <a:avLst/>
            </a:prstGeom>
          </p:spPr>
        </p:pic>
      </p:grpSp>
      <p:grpSp>
        <p:nvGrpSpPr>
          <p:cNvPr id="51" name="Group 50"/>
          <p:cNvGrpSpPr/>
          <p:nvPr/>
        </p:nvGrpSpPr>
        <p:grpSpPr>
          <a:xfrm>
            <a:off x="920404" y="5492201"/>
            <a:ext cx="8124825" cy="951671"/>
            <a:chOff x="920404" y="5492201"/>
            <a:chExt cx="8124825" cy="951671"/>
          </a:xfrm>
        </p:grpSpPr>
        <p:grpSp>
          <p:nvGrpSpPr>
            <p:cNvPr id="22" name="Group 21"/>
            <p:cNvGrpSpPr/>
            <p:nvPr/>
          </p:nvGrpSpPr>
          <p:grpSpPr>
            <a:xfrm>
              <a:off x="920404" y="5492201"/>
              <a:ext cx="8124825" cy="935417"/>
              <a:chOff x="423453" y="5382867"/>
              <a:chExt cx="8124825" cy="952086"/>
            </a:xfrm>
          </p:grpSpPr>
          <p:pic>
            <p:nvPicPr>
              <p:cNvPr id="19" name="Picture 18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23453" y="5592003"/>
                <a:ext cx="8124825" cy="742950"/>
              </a:xfrm>
              <a:prstGeom prst="rect">
                <a:avLst/>
              </a:prstGeom>
            </p:spPr>
          </p:pic>
          <p:pic>
            <p:nvPicPr>
              <p:cNvPr id="21" name="Picture 20"/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23453" y="5382867"/>
                <a:ext cx="2543175" cy="219075"/>
              </a:xfrm>
              <a:prstGeom prst="rect">
                <a:avLst/>
              </a:prstGeom>
            </p:spPr>
          </p:pic>
        </p:grpSp>
        <p:sp>
          <p:nvSpPr>
            <p:cNvPr id="25" name="Rectangle 24"/>
            <p:cNvSpPr/>
            <p:nvPr/>
          </p:nvSpPr>
          <p:spPr>
            <a:xfrm>
              <a:off x="1302020" y="5880656"/>
              <a:ext cx="397565" cy="261731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7444540" y="5883968"/>
              <a:ext cx="349181" cy="258418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7447855" y="6165575"/>
              <a:ext cx="349181" cy="258418"/>
            </a:xfrm>
            <a:prstGeom prst="rect">
              <a:avLst/>
            </a:prstGeom>
            <a:noFill/>
            <a:ln>
              <a:solidFill>
                <a:srgbClr val="A500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305335" y="6182141"/>
              <a:ext cx="397565" cy="261731"/>
            </a:xfrm>
            <a:prstGeom prst="rect">
              <a:avLst/>
            </a:prstGeom>
            <a:noFill/>
            <a:ln>
              <a:solidFill>
                <a:srgbClr val="A500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Rectangle 39"/>
          <p:cNvSpPr/>
          <p:nvPr/>
        </p:nvSpPr>
        <p:spPr>
          <a:xfrm>
            <a:off x="1285457" y="4959627"/>
            <a:ext cx="397565" cy="261731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Arrow Connector 41"/>
          <p:cNvCxnSpPr>
            <a:stCxn id="18" idx="2"/>
            <a:endCxn id="40" idx="3"/>
          </p:cNvCxnSpPr>
          <p:nvPr/>
        </p:nvCxnSpPr>
        <p:spPr>
          <a:xfrm flipH="1">
            <a:off x="1683022" y="3781195"/>
            <a:ext cx="5427263" cy="1309298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Group 47"/>
          <p:cNvGrpSpPr/>
          <p:nvPr/>
        </p:nvGrpSpPr>
        <p:grpSpPr>
          <a:xfrm>
            <a:off x="465985" y="3859697"/>
            <a:ext cx="422698" cy="2416867"/>
            <a:chOff x="437322" y="3896139"/>
            <a:chExt cx="422698" cy="2416867"/>
          </a:xfrm>
        </p:grpSpPr>
        <p:cxnSp>
          <p:nvCxnSpPr>
            <p:cNvPr id="44" name="Straight Connector 43"/>
            <p:cNvCxnSpPr/>
            <p:nvPr/>
          </p:nvCxnSpPr>
          <p:spPr>
            <a:xfrm>
              <a:off x="437322" y="3896139"/>
              <a:ext cx="0" cy="2416867"/>
            </a:xfrm>
            <a:prstGeom prst="line">
              <a:avLst/>
            </a:prstGeom>
            <a:ln w="19050">
              <a:solidFill>
                <a:srgbClr val="A5002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/>
            <p:nvPr/>
          </p:nvCxnSpPr>
          <p:spPr>
            <a:xfrm>
              <a:off x="437322" y="6313006"/>
              <a:ext cx="422698" cy="0"/>
            </a:xfrm>
            <a:prstGeom prst="straightConnector1">
              <a:avLst/>
            </a:prstGeom>
            <a:ln w="19050">
              <a:solidFill>
                <a:srgbClr val="A5002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Right Arrow 48"/>
          <p:cNvSpPr/>
          <p:nvPr/>
        </p:nvSpPr>
        <p:spPr>
          <a:xfrm rot="13175244">
            <a:off x="5579561" y="3074696"/>
            <a:ext cx="477078" cy="348695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ight Arrow 49"/>
          <p:cNvSpPr/>
          <p:nvPr/>
        </p:nvSpPr>
        <p:spPr>
          <a:xfrm rot="8424756" flipH="1">
            <a:off x="1747342" y="3074695"/>
            <a:ext cx="477078" cy="348695"/>
          </a:xfrm>
          <a:prstGeom prst="rightArrow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746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6005" y="-16418"/>
            <a:ext cx="5750772" cy="61865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Handle Duplicated Product</a:t>
            </a:r>
            <a:endParaRPr 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451900" y="656539"/>
            <a:ext cx="3643002" cy="1579581"/>
            <a:chOff x="5483137" y="3528491"/>
            <a:chExt cx="2811623" cy="1219100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83137" y="3528491"/>
              <a:ext cx="1219099" cy="1219098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5661" y="3528492"/>
              <a:ext cx="1219099" cy="1219099"/>
            </a:xfrm>
            <a:prstGeom prst="rect">
              <a:avLst/>
            </a:prstGeom>
          </p:spPr>
        </p:pic>
        <p:sp>
          <p:nvSpPr>
            <p:cNvPr id="17" name="Equal 16"/>
            <p:cNvSpPr/>
            <p:nvPr/>
          </p:nvSpPr>
          <p:spPr>
            <a:xfrm>
              <a:off x="6704074" y="3936370"/>
              <a:ext cx="407505" cy="403342"/>
            </a:xfrm>
            <a:prstGeom prst="mathEqual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2848098" y="4282625"/>
            <a:ext cx="988845" cy="841003"/>
            <a:chOff x="2941952" y="3342755"/>
            <a:chExt cx="988845" cy="841003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1192" y="3342755"/>
              <a:ext cx="612865" cy="612865"/>
            </a:xfrm>
            <a:prstGeom prst="rect">
              <a:avLst/>
            </a:prstGeom>
          </p:spPr>
        </p:pic>
        <p:sp>
          <p:nvSpPr>
            <p:cNvPr id="27" name="TextBox 26"/>
            <p:cNvSpPr txBox="1"/>
            <p:nvPr/>
          </p:nvSpPr>
          <p:spPr>
            <a:xfrm>
              <a:off x="2941952" y="3875981"/>
              <a:ext cx="9888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chemeClr val="bg2">
                      <a:lumMod val="25000"/>
                    </a:schemeClr>
                  </a:solidFill>
                </a:rPr>
                <a:t>Images</a:t>
              </a:r>
              <a:endParaRPr lang="en-US" sz="14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2700663" y="3450735"/>
            <a:ext cx="1152950" cy="801551"/>
            <a:chOff x="2777847" y="2655273"/>
            <a:chExt cx="1152950" cy="801551"/>
          </a:xfrm>
        </p:grpSpPr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1192" y="2655273"/>
              <a:ext cx="612865" cy="612865"/>
            </a:xfrm>
            <a:prstGeom prst="rect">
              <a:avLst/>
            </a:prstGeom>
          </p:spPr>
        </p:pic>
        <p:sp>
          <p:nvSpPr>
            <p:cNvPr id="28" name="TextBox 27"/>
            <p:cNvSpPr txBox="1"/>
            <p:nvPr/>
          </p:nvSpPr>
          <p:spPr>
            <a:xfrm>
              <a:off x="2777847" y="3149047"/>
              <a:ext cx="11529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chemeClr val="bg2">
                      <a:lumMod val="25000"/>
                    </a:schemeClr>
                  </a:solidFill>
                </a:rPr>
                <a:t>Comments</a:t>
              </a:r>
              <a:endParaRPr lang="en-US" sz="14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2688138" y="2530010"/>
            <a:ext cx="1152950" cy="885624"/>
            <a:chOff x="2789738" y="2220998"/>
            <a:chExt cx="1152950" cy="885624"/>
          </a:xfrm>
        </p:grpSpPr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59889" y="2220998"/>
              <a:ext cx="612648" cy="612648"/>
            </a:xfrm>
            <a:prstGeom prst="rect">
              <a:avLst/>
            </a:prstGeom>
          </p:spPr>
        </p:pic>
        <p:sp>
          <p:nvSpPr>
            <p:cNvPr id="32" name="TextBox 31"/>
            <p:cNvSpPr txBox="1"/>
            <p:nvPr/>
          </p:nvSpPr>
          <p:spPr>
            <a:xfrm>
              <a:off x="2789738" y="2798845"/>
              <a:ext cx="11529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chemeClr val="bg2">
                      <a:lumMod val="25000"/>
                    </a:schemeClr>
                  </a:solidFill>
                </a:rPr>
                <a:t>Description</a:t>
              </a:r>
              <a:endParaRPr lang="en-US" sz="14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sp>
        <p:nvSpPr>
          <p:cNvPr id="34" name="Bent-Up Arrow 33"/>
          <p:cNvSpPr/>
          <p:nvPr/>
        </p:nvSpPr>
        <p:spPr>
          <a:xfrm rot="5400000">
            <a:off x="1648780" y="2569131"/>
            <a:ext cx="3745698" cy="2826456"/>
          </a:xfrm>
          <a:prstGeom prst="bentUpArrow">
            <a:avLst>
              <a:gd name="adj1" fmla="val 12347"/>
              <a:gd name="adj2" fmla="val 13908"/>
              <a:gd name="adj3" fmla="val 2568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5" name="Group 34"/>
          <p:cNvGrpSpPr/>
          <p:nvPr/>
        </p:nvGrpSpPr>
        <p:grpSpPr>
          <a:xfrm>
            <a:off x="808555" y="4282625"/>
            <a:ext cx="988845" cy="841003"/>
            <a:chOff x="2941952" y="3342755"/>
            <a:chExt cx="988845" cy="841003"/>
          </a:xfrm>
        </p:grpSpPr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1192" y="3342755"/>
              <a:ext cx="612865" cy="612865"/>
            </a:xfrm>
            <a:prstGeom prst="rect">
              <a:avLst/>
            </a:prstGeom>
          </p:spPr>
        </p:pic>
        <p:sp>
          <p:nvSpPr>
            <p:cNvPr id="37" name="TextBox 36"/>
            <p:cNvSpPr txBox="1"/>
            <p:nvPr/>
          </p:nvSpPr>
          <p:spPr>
            <a:xfrm>
              <a:off x="2941952" y="3875981"/>
              <a:ext cx="9888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chemeClr val="bg2">
                      <a:lumMod val="25000"/>
                    </a:schemeClr>
                  </a:solidFill>
                </a:rPr>
                <a:t>Images</a:t>
              </a:r>
              <a:endParaRPr lang="en-US" sz="14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661120" y="3450735"/>
            <a:ext cx="1152950" cy="801551"/>
            <a:chOff x="2777847" y="2655273"/>
            <a:chExt cx="1152950" cy="801551"/>
          </a:xfrm>
        </p:grpSpPr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1192" y="2655273"/>
              <a:ext cx="612865" cy="612865"/>
            </a:xfrm>
            <a:prstGeom prst="rect">
              <a:avLst/>
            </a:prstGeom>
          </p:spPr>
        </p:pic>
        <p:sp>
          <p:nvSpPr>
            <p:cNvPr id="40" name="TextBox 39"/>
            <p:cNvSpPr txBox="1"/>
            <p:nvPr/>
          </p:nvSpPr>
          <p:spPr>
            <a:xfrm>
              <a:off x="2777847" y="3149047"/>
              <a:ext cx="11529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chemeClr val="bg2">
                      <a:lumMod val="25000"/>
                    </a:schemeClr>
                  </a:solidFill>
                </a:rPr>
                <a:t>Comments</a:t>
              </a:r>
              <a:endParaRPr lang="en-US" sz="14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648595" y="2530010"/>
            <a:ext cx="1152950" cy="885624"/>
            <a:chOff x="2789738" y="2220998"/>
            <a:chExt cx="1152950" cy="885624"/>
          </a:xfrm>
        </p:grpSpPr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59889" y="2220998"/>
              <a:ext cx="612648" cy="612648"/>
            </a:xfrm>
            <a:prstGeom prst="rect">
              <a:avLst/>
            </a:prstGeom>
          </p:spPr>
        </p:pic>
        <p:sp>
          <p:nvSpPr>
            <p:cNvPr id="43" name="TextBox 42"/>
            <p:cNvSpPr txBox="1"/>
            <p:nvPr/>
          </p:nvSpPr>
          <p:spPr>
            <a:xfrm>
              <a:off x="2789738" y="2798845"/>
              <a:ext cx="11529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chemeClr val="bg2">
                      <a:lumMod val="25000"/>
                    </a:schemeClr>
                  </a:solidFill>
                </a:rPr>
                <a:t>Description</a:t>
              </a:r>
              <a:endParaRPr lang="en-US" sz="14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sp>
        <p:nvSpPr>
          <p:cNvPr id="44" name="Rectangle 43"/>
          <p:cNvSpPr/>
          <p:nvPr/>
        </p:nvSpPr>
        <p:spPr>
          <a:xfrm>
            <a:off x="2235127" y="5257689"/>
            <a:ext cx="2084021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b="0" cap="none" spc="0" dirty="0" smtClean="0">
                <a:ln w="0"/>
                <a:solidFill>
                  <a:schemeClr val="accent2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Split</a:t>
            </a:r>
            <a:endParaRPr lang="en-US" sz="2000" b="0" cap="none" spc="0" dirty="0">
              <a:ln w="0"/>
              <a:solidFill>
                <a:schemeClr val="accent2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787842" y="1932540"/>
            <a:ext cx="893193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1" cap="none" spc="0" dirty="0" smtClean="0">
                <a:ln/>
                <a:solidFill>
                  <a:schemeClr val="bg2">
                    <a:lumMod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Alias 1</a:t>
            </a:r>
            <a:endParaRPr lang="en-US" b="1" cap="none" spc="0" dirty="0">
              <a:ln/>
              <a:solidFill>
                <a:schemeClr val="bg2">
                  <a:lumMod val="25000"/>
                </a:schemeClr>
              </a:solid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2885158" y="1939795"/>
            <a:ext cx="893193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1" dirty="0" smtClean="0">
                <a:ln/>
                <a:solidFill>
                  <a:schemeClr val="bg2">
                    <a:lumMod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Alias 2</a:t>
            </a:r>
          </a:p>
        </p:txBody>
      </p:sp>
      <p:grpSp>
        <p:nvGrpSpPr>
          <p:cNvPr id="50" name="Group 49"/>
          <p:cNvGrpSpPr/>
          <p:nvPr/>
        </p:nvGrpSpPr>
        <p:grpSpPr>
          <a:xfrm>
            <a:off x="5080320" y="4463670"/>
            <a:ext cx="1579579" cy="1617535"/>
            <a:chOff x="5599367" y="4333838"/>
            <a:chExt cx="1579579" cy="1617535"/>
          </a:xfrm>
        </p:grpSpPr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99367" y="4333838"/>
              <a:ext cx="1579579" cy="1579579"/>
            </a:xfrm>
            <a:prstGeom prst="rect">
              <a:avLst/>
            </a:prstGeom>
          </p:spPr>
        </p:pic>
        <p:sp>
          <p:nvSpPr>
            <p:cNvPr id="49" name="Rectangle 48"/>
            <p:cNvSpPr/>
            <p:nvPr/>
          </p:nvSpPr>
          <p:spPr>
            <a:xfrm>
              <a:off x="5687571" y="5582041"/>
              <a:ext cx="1463862" cy="3693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b="1" cap="none" spc="0" dirty="0" smtClean="0">
                  <a:ln/>
                  <a:solidFill>
                    <a:schemeClr val="bg2">
                      <a:lumMod val="2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lumMod val="50000"/>
                        <a:alpha val="40000"/>
                      </a:schemeClr>
                    </a:outerShdw>
                  </a:effectLst>
                </a:rPr>
                <a:t>New Laptop</a:t>
              </a:r>
              <a:endParaRPr lang="en-US" b="1" cap="none" spc="0" dirty="0">
                <a:ln/>
                <a:solidFill>
                  <a:schemeClr val="bg2">
                    <a:lumMod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4859269" y="6062346"/>
            <a:ext cx="2082374" cy="623128"/>
            <a:chOff x="2958289" y="6041362"/>
            <a:chExt cx="2082374" cy="623128"/>
          </a:xfrm>
        </p:grpSpPr>
        <p:pic>
          <p:nvPicPr>
            <p:cNvPr id="54" name="Picture 53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18871" y="6041362"/>
              <a:ext cx="621792" cy="621792"/>
            </a:xfrm>
            <a:prstGeom prst="rect">
              <a:avLst/>
            </a:prstGeom>
          </p:spPr>
        </p:pic>
        <p:pic>
          <p:nvPicPr>
            <p:cNvPr id="55" name="Picture 54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91639" y="6051625"/>
              <a:ext cx="612865" cy="612865"/>
            </a:xfrm>
            <a:prstGeom prst="rect">
              <a:avLst/>
            </a:prstGeom>
          </p:spPr>
        </p:pic>
        <p:pic>
          <p:nvPicPr>
            <p:cNvPr id="56" name="Picture 55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58289" y="6050506"/>
              <a:ext cx="612648" cy="612648"/>
            </a:xfrm>
            <a:prstGeom prst="rect">
              <a:avLst/>
            </a:prstGeom>
          </p:spPr>
        </p:pic>
      </p:grpSp>
      <p:sp>
        <p:nvSpPr>
          <p:cNvPr id="58" name="Right Arrow 57"/>
          <p:cNvSpPr/>
          <p:nvPr/>
        </p:nvSpPr>
        <p:spPr>
          <a:xfrm rot="17924376">
            <a:off x="5547563" y="3191608"/>
            <a:ext cx="2058633" cy="5632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2">
                    <a:lumMod val="25000"/>
                  </a:schemeClr>
                </a:solidFill>
              </a:rPr>
              <a:t>Save</a:t>
            </a:r>
            <a:endParaRPr lang="en-US" b="1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59" name="Picture 58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3655" y="656539"/>
            <a:ext cx="1358298" cy="1358298"/>
          </a:xfrm>
          <a:prstGeom prst="rect">
            <a:avLst/>
          </a:prstGeom>
        </p:spPr>
      </p:pic>
      <p:sp>
        <p:nvSpPr>
          <p:cNvPr id="60" name="TextBox 59"/>
          <p:cNvSpPr txBox="1"/>
          <p:nvPr/>
        </p:nvSpPr>
        <p:spPr>
          <a:xfrm>
            <a:off x="7097585" y="2072100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Database</a:t>
            </a:r>
            <a:endParaRPr lang="en-US"/>
          </a:p>
        </p:txBody>
      </p:sp>
      <p:grpSp>
        <p:nvGrpSpPr>
          <p:cNvPr id="45" name="Group 44"/>
          <p:cNvGrpSpPr/>
          <p:nvPr/>
        </p:nvGrpSpPr>
        <p:grpSpPr>
          <a:xfrm>
            <a:off x="7985358" y="4482519"/>
            <a:ext cx="1579579" cy="1617535"/>
            <a:chOff x="5599367" y="4333838"/>
            <a:chExt cx="1579579" cy="1617535"/>
          </a:xfrm>
        </p:grpSpPr>
        <p:pic>
          <p:nvPicPr>
            <p:cNvPr id="51" name="Picture 50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99367" y="4333838"/>
              <a:ext cx="1579579" cy="1579579"/>
            </a:xfrm>
            <a:prstGeom prst="rect">
              <a:avLst/>
            </a:prstGeom>
          </p:spPr>
        </p:pic>
        <p:sp>
          <p:nvSpPr>
            <p:cNvPr id="61" name="Rectangle 60"/>
            <p:cNvSpPr/>
            <p:nvPr/>
          </p:nvSpPr>
          <p:spPr>
            <a:xfrm>
              <a:off x="5687572" y="5582041"/>
              <a:ext cx="1463862" cy="3693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b="1" cap="none" spc="0" dirty="0" smtClean="0">
                  <a:ln/>
                  <a:solidFill>
                    <a:schemeClr val="bg2">
                      <a:lumMod val="2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lumMod val="50000"/>
                        <a:alpha val="40000"/>
                      </a:schemeClr>
                    </a:outerShdw>
                  </a:effectLst>
                </a:rPr>
                <a:t>New Laptop</a:t>
              </a:r>
              <a:endParaRPr lang="en-US" b="1" cap="none" spc="0" dirty="0">
                <a:ln/>
                <a:solidFill>
                  <a:schemeClr val="bg2">
                    <a:lumMod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7772361" y="6071273"/>
            <a:ext cx="1976254" cy="641646"/>
            <a:chOff x="7656249" y="6071273"/>
            <a:chExt cx="1976254" cy="641646"/>
          </a:xfrm>
        </p:grpSpPr>
        <p:pic>
          <p:nvPicPr>
            <p:cNvPr id="52" name="Picture 51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37835" y="6071273"/>
              <a:ext cx="612865" cy="612865"/>
            </a:xfrm>
            <a:prstGeom prst="rect">
              <a:avLst/>
            </a:prstGeom>
          </p:spPr>
        </p:pic>
        <p:pic>
          <p:nvPicPr>
            <p:cNvPr id="53" name="Picture 5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19638" y="6100054"/>
              <a:ext cx="612865" cy="612865"/>
            </a:xfrm>
            <a:prstGeom prst="rect">
              <a:avLst/>
            </a:prstGeom>
          </p:spPr>
        </p:pic>
        <p:pic>
          <p:nvPicPr>
            <p:cNvPr id="62" name="Picture 61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6249" y="6100271"/>
              <a:ext cx="612648" cy="612648"/>
            </a:xfrm>
            <a:prstGeom prst="rect">
              <a:avLst/>
            </a:prstGeom>
          </p:spPr>
        </p:pic>
      </p:grpSp>
      <p:sp>
        <p:nvSpPr>
          <p:cNvPr id="63" name="Right Arrow 62"/>
          <p:cNvSpPr/>
          <p:nvPr/>
        </p:nvSpPr>
        <p:spPr>
          <a:xfrm rot="14545228">
            <a:off x="7561346" y="3202542"/>
            <a:ext cx="2058633" cy="5632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2">
                    <a:lumMod val="25000"/>
                  </a:schemeClr>
                </a:solidFill>
              </a:rPr>
              <a:t>Save</a:t>
            </a:r>
            <a:endParaRPr lang="en-US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277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1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1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1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1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1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1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1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1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44" grpId="0"/>
      <p:bldP spid="46" grpId="0"/>
      <p:bldP spid="47" grpId="0"/>
      <p:bldP spid="58" grpId="0" animBg="1"/>
      <p:bldP spid="60" grpId="0"/>
      <p:bldP spid="63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3526" y="936079"/>
            <a:ext cx="5827846" cy="3881437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2856" y="2332286"/>
            <a:ext cx="2431351" cy="210717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3660" y="2641599"/>
            <a:ext cx="1797857" cy="179785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402321" y="2632854"/>
            <a:ext cx="7498917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800" b="1" dirty="0" smtClean="0">
                <a:ln>
                  <a:solidFill>
                    <a:schemeClr val="accent1"/>
                  </a:solidFill>
                </a:ln>
                <a:solidFill>
                  <a:srgbClr val="FF0000"/>
                </a:solidFill>
              </a:rPr>
              <a:t>How can system classify the comments?</a:t>
            </a:r>
            <a:endParaRPr lang="en-US" sz="4800" b="1" cap="none" spc="0" dirty="0">
              <a:ln>
                <a:solidFill>
                  <a:schemeClr val="accent1"/>
                </a:solidFill>
              </a:ln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96668" cy="1320800"/>
          </a:xfrm>
        </p:spPr>
        <p:txBody>
          <a:bodyPr/>
          <a:lstStyle/>
          <a:p>
            <a:r>
              <a:rPr lang="en-US" dirty="0" smtClean="0"/>
              <a:t>Analyzing Comment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733713" y="936079"/>
            <a:ext cx="3337217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0" cap="none" spc="0" dirty="0" smtClean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 real life</a:t>
            </a:r>
            <a:endParaRPr lang="en-US" sz="4400" b="0" cap="none" spc="0" dirty="0">
              <a:ln w="0"/>
              <a:solidFill>
                <a:schemeClr val="accent1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526146" y="4826261"/>
            <a:ext cx="7498917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800" b="1" dirty="0" smtClean="0">
                <a:ln>
                  <a:solidFill>
                    <a:schemeClr val="accent1"/>
                  </a:solidFill>
                </a:ln>
                <a:solidFill>
                  <a:srgbClr val="FF0000"/>
                </a:solidFill>
              </a:rPr>
              <a:t>Can we train it?</a:t>
            </a:r>
            <a:endParaRPr lang="en-US" sz="4800" b="1" cap="none" spc="0" dirty="0">
              <a:ln>
                <a:solidFill>
                  <a:schemeClr val="accent1"/>
                </a:solidFill>
              </a:ln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2426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16" dur="2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21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19" dur="2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" dur="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2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" dur="10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4" presetClass="exit" presetSubtype="1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4" dur="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2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2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5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8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0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  <p:bldP spid="8" grpId="2"/>
      <p:bldP spid="2" grpId="0"/>
      <p:bldP spid="2" grpId="1"/>
      <p:bldP spid="10" grpId="0"/>
      <p:bldP spid="10" grpId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96668" cy="1320800"/>
          </a:xfrm>
        </p:spPr>
        <p:txBody>
          <a:bodyPr/>
          <a:lstStyle/>
          <a:p>
            <a:r>
              <a:rPr lang="en-US" dirty="0" smtClean="0"/>
              <a:t>Analyzing Comment</a:t>
            </a:r>
            <a:endParaRPr lang="en-US" dirty="0"/>
          </a:p>
        </p:txBody>
      </p:sp>
      <p:pic>
        <p:nvPicPr>
          <p:cNvPr id="16" name="Content Placeholder 1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5369" y="877454"/>
            <a:ext cx="7031289" cy="496916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5436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Scenario problem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9935" y="2593984"/>
            <a:ext cx="4767487" cy="3175880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677334" y="1718792"/>
            <a:ext cx="4033158" cy="1289583"/>
            <a:chOff x="677334" y="1718792"/>
            <a:chExt cx="4033158" cy="1289583"/>
          </a:xfrm>
        </p:grpSpPr>
        <p:sp>
          <p:nvSpPr>
            <p:cNvPr id="6" name="Rounded Rectangle 5"/>
            <p:cNvSpPr/>
            <p:nvPr/>
          </p:nvSpPr>
          <p:spPr>
            <a:xfrm>
              <a:off x="677334" y="1718792"/>
              <a:ext cx="4033158" cy="128958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832104" y="1913726"/>
              <a:ext cx="876417" cy="899714"/>
              <a:chOff x="749807" y="1913726"/>
              <a:chExt cx="876417" cy="899714"/>
            </a:xfrm>
          </p:grpSpPr>
          <p:sp>
            <p:nvSpPr>
              <p:cNvPr id="9" name="Oval 8"/>
              <p:cNvSpPr/>
              <p:nvPr/>
            </p:nvSpPr>
            <p:spPr>
              <a:xfrm>
                <a:off x="749807" y="1913726"/>
                <a:ext cx="876417" cy="899714"/>
              </a:xfrm>
              <a:prstGeom prst="ellipse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Oval 9"/>
              <p:cNvSpPr/>
              <p:nvPr/>
            </p:nvSpPr>
            <p:spPr>
              <a:xfrm>
                <a:off x="839942" y="2023847"/>
                <a:ext cx="696146" cy="696146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3</a:t>
                </a:r>
                <a:endParaRPr lang="en-US" dirty="0"/>
              </a:p>
            </p:txBody>
          </p:sp>
        </p:grpSp>
        <p:sp>
          <p:nvSpPr>
            <p:cNvPr id="8" name="TextBox 7"/>
            <p:cNvSpPr txBox="1"/>
            <p:nvPr/>
          </p:nvSpPr>
          <p:spPr>
            <a:xfrm>
              <a:off x="1798656" y="1792674"/>
              <a:ext cx="2773344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mtClean="0">
                  <a:solidFill>
                    <a:schemeClr val="bg1"/>
                  </a:solidFill>
                </a:rPr>
                <a:t>Hard to remember exactly </a:t>
              </a:r>
              <a:r>
                <a:rPr lang="en-GB">
                  <a:solidFill>
                    <a:schemeClr val="bg1"/>
                  </a:solidFill>
                </a:rPr>
                <a:t>the </a:t>
              </a:r>
              <a:r>
                <a:rPr lang="en-GB" smtClean="0">
                  <a:solidFill>
                    <a:schemeClr val="bg1"/>
                  </a:solidFill>
                </a:rPr>
                <a:t>information these supermarkets provide</a:t>
              </a:r>
              <a:endParaRPr lang="en-US" b="1">
                <a:solidFill>
                  <a:schemeClr val="bg1"/>
                </a:solidFill>
              </a:endParaRPr>
            </a:p>
          </p:txBody>
        </p:sp>
      </p:grp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164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3810000" cy="52787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Analyzing Comment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129" y="527871"/>
            <a:ext cx="1559168" cy="1506847"/>
          </a:xfrm>
        </p:spPr>
      </p:pic>
      <p:sp>
        <p:nvSpPr>
          <p:cNvPr id="5" name="Right Arrow 4"/>
          <p:cNvSpPr/>
          <p:nvPr/>
        </p:nvSpPr>
        <p:spPr>
          <a:xfrm>
            <a:off x="2485233" y="1012731"/>
            <a:ext cx="1166697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507363" y="367357"/>
            <a:ext cx="250741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2700">
                  <a:solidFill>
                    <a:schemeClr val="accent5"/>
                  </a:solidFill>
                  <a:prstDash val="solid"/>
                </a:ln>
                <a:solidFill>
                  <a:schemeClr val="accent1"/>
                </a:solidFill>
              </a:rPr>
              <a:t>WORDS</a:t>
            </a:r>
            <a:endParaRPr lang="en-US" sz="5400" b="1" cap="none" spc="0" dirty="0">
              <a:ln w="12700">
                <a:solidFill>
                  <a:schemeClr val="accent5"/>
                </a:solidFill>
                <a:prstDash val="solid"/>
              </a:ln>
              <a:solidFill>
                <a:schemeClr val="accent1"/>
              </a:solidFill>
              <a:effectLst/>
            </a:endParaRPr>
          </a:p>
        </p:txBody>
      </p:sp>
      <p:sp>
        <p:nvSpPr>
          <p:cNvPr id="7" name="Right Arrow 6"/>
          <p:cNvSpPr/>
          <p:nvPr/>
        </p:nvSpPr>
        <p:spPr>
          <a:xfrm rot="8923056">
            <a:off x="2812936" y="1691507"/>
            <a:ext cx="1935977" cy="2332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353432" y="2368489"/>
            <a:ext cx="2566966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1" cap="none" spc="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Adjective/</a:t>
            </a:r>
          </a:p>
          <a:p>
            <a:pPr algn="ctr"/>
            <a:r>
              <a:rPr lang="en-US" sz="3600" b="1" cap="none" spc="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Adverb</a:t>
            </a:r>
            <a:endParaRPr lang="en-US" sz="36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9" name="Right Arrow 8"/>
          <p:cNvSpPr/>
          <p:nvPr/>
        </p:nvSpPr>
        <p:spPr>
          <a:xfrm rot="6490048">
            <a:off x="4567394" y="1716715"/>
            <a:ext cx="1132731" cy="2907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835151" y="2482935"/>
            <a:ext cx="1967767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1" cap="none" spc="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Noun</a:t>
            </a:r>
            <a:endParaRPr lang="en-US" sz="36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448484" y="2526408"/>
            <a:ext cx="1967767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1" cap="none" spc="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Verb</a:t>
            </a:r>
            <a:endParaRPr lang="en-US" sz="36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12" name="Right Arrow 11"/>
          <p:cNvSpPr/>
          <p:nvPr/>
        </p:nvSpPr>
        <p:spPr>
          <a:xfrm rot="4695552">
            <a:off x="5506541" y="1759636"/>
            <a:ext cx="1184612" cy="2661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/>
          <p:cNvSpPr/>
          <p:nvPr/>
        </p:nvSpPr>
        <p:spPr>
          <a:xfrm rot="2258219">
            <a:off x="6430798" y="1777603"/>
            <a:ext cx="1922143" cy="2605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6994695" y="2445557"/>
            <a:ext cx="2686554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1" cap="none" spc="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Other</a:t>
            </a:r>
            <a:endParaRPr lang="en-US" sz="36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16" name="Right Arrow 15"/>
          <p:cNvSpPr/>
          <p:nvPr/>
        </p:nvSpPr>
        <p:spPr>
          <a:xfrm rot="9582012">
            <a:off x="1528382" y="5279455"/>
            <a:ext cx="1794865" cy="15104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573693" y="5627721"/>
            <a:ext cx="1036630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0" cap="none" spc="0" dirty="0" smtClean="0">
                <a:ln w="0"/>
                <a:solidFill>
                  <a:schemeClr val="accent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Pros</a:t>
            </a:r>
            <a:endParaRPr lang="en-US" sz="3600" b="0" cap="none" spc="0" dirty="0">
              <a:ln w="0"/>
              <a:solidFill>
                <a:schemeClr val="accent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9" name="Right Arrow 18"/>
          <p:cNvSpPr/>
          <p:nvPr/>
        </p:nvSpPr>
        <p:spPr>
          <a:xfrm rot="1332627">
            <a:off x="5265549" y="5246131"/>
            <a:ext cx="1286658" cy="1807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4356377" y="5751070"/>
            <a:ext cx="1148071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0" cap="none" spc="0" dirty="0" smtClean="0">
                <a:ln w="0"/>
                <a:solidFill>
                  <a:srgbClr val="FFC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Cons</a:t>
            </a:r>
            <a:endParaRPr lang="en-US" sz="3600" b="0" cap="none" spc="0" dirty="0">
              <a:ln w="0"/>
              <a:solidFill>
                <a:srgbClr val="FFC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3288027" y="4377540"/>
            <a:ext cx="2063385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dirty="0" smtClean="0">
                <a:ln w="0"/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Meaning</a:t>
            </a:r>
            <a:endParaRPr lang="en-US" sz="4000" b="0" cap="none" spc="0" dirty="0">
              <a:ln w="0"/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2" name="Right Arrow 21"/>
          <p:cNvSpPr/>
          <p:nvPr/>
        </p:nvSpPr>
        <p:spPr>
          <a:xfrm rot="8088476">
            <a:off x="3385472" y="5252028"/>
            <a:ext cx="614427" cy="2557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2409411" y="5752383"/>
            <a:ext cx="1723549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0" cap="none" spc="0" dirty="0" smtClean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Neutral</a:t>
            </a:r>
            <a:endParaRPr lang="en-US" sz="3600" b="0" cap="none" spc="0" dirty="0">
              <a:ln w="0"/>
              <a:solidFill>
                <a:schemeClr val="accent1">
                  <a:lumMod val="75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4" name="Right Arrow 23"/>
          <p:cNvSpPr/>
          <p:nvPr/>
        </p:nvSpPr>
        <p:spPr>
          <a:xfrm rot="3572049">
            <a:off x="2843086" y="3781179"/>
            <a:ext cx="856200" cy="2855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/>
          <p:cNvSpPr/>
          <p:nvPr/>
        </p:nvSpPr>
        <p:spPr>
          <a:xfrm rot="6212041">
            <a:off x="4045348" y="3640988"/>
            <a:ext cx="1021940" cy="2248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/>
          <p:cNvSpPr/>
          <p:nvPr/>
        </p:nvSpPr>
        <p:spPr>
          <a:xfrm rot="7716497" flipV="1">
            <a:off x="4957483" y="3699875"/>
            <a:ext cx="1493453" cy="2674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Arrow 26"/>
          <p:cNvSpPr/>
          <p:nvPr/>
        </p:nvSpPr>
        <p:spPr>
          <a:xfrm rot="3395224">
            <a:off x="4466253" y="5252028"/>
            <a:ext cx="614427" cy="2557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5727865" y="5630497"/>
            <a:ext cx="1997663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0" cap="none" spc="0" dirty="0" smtClean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Negative</a:t>
            </a:r>
            <a:endParaRPr lang="en-US" sz="3600" b="0" cap="none" spc="0" dirty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2429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8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4" dur="1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0" dur="1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1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8" dur="1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1" dur="1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4" dur="1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9" dur="1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1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1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1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1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1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1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1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1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8" grpId="0"/>
      <p:bldP spid="9" grpId="0" animBg="1"/>
      <p:bldP spid="10" grpId="0"/>
      <p:bldP spid="11" grpId="0"/>
      <p:bldP spid="12" grpId="0" animBg="1"/>
      <p:bldP spid="14" grpId="0" animBg="1"/>
      <p:bldP spid="15" grpId="0"/>
      <p:bldP spid="16" grpId="0" animBg="1"/>
      <p:bldP spid="18" grpId="0"/>
      <p:bldP spid="19" grpId="0" animBg="1"/>
      <p:bldP spid="20" grpId="0"/>
      <p:bldP spid="21" grpId="0"/>
      <p:bldP spid="22" grpId="0" animBg="1"/>
      <p:bldP spid="23" grpId="0"/>
      <p:bldP spid="24" grpId="0" animBg="1"/>
      <p:bldP spid="25" grpId="0" animBg="1"/>
      <p:bldP spid="26" grpId="0" animBg="1"/>
      <p:bldP spid="27" grpId="0" animBg="1"/>
      <p:bldP spid="28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" y="0"/>
            <a:ext cx="6303298" cy="52787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6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/>
              <a:t>Analyzing Comment – Get words for database</a:t>
            </a:r>
            <a:endParaRPr lang="en-US" dirty="0"/>
          </a:p>
        </p:txBody>
      </p:sp>
      <p:sp>
        <p:nvSpPr>
          <p:cNvPr id="6" name="Right Arrow 5"/>
          <p:cNvSpPr/>
          <p:nvPr/>
        </p:nvSpPr>
        <p:spPr>
          <a:xfrm>
            <a:off x="1734776" y="2881543"/>
            <a:ext cx="1610765" cy="3696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/>
          <p:cNvGrpSpPr/>
          <p:nvPr/>
        </p:nvGrpSpPr>
        <p:grpSpPr>
          <a:xfrm>
            <a:off x="167937" y="2438959"/>
            <a:ext cx="1233061" cy="1565295"/>
            <a:chOff x="167937" y="2438959"/>
            <a:chExt cx="1233061" cy="1565295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937" y="2438959"/>
              <a:ext cx="1233061" cy="1233061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457196" y="3634922"/>
              <a:ext cx="6783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Staff</a:t>
              </a:r>
              <a:endParaRPr lang="en-US" dirty="0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2255107" y="2605324"/>
            <a:ext cx="686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Read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3795879" y="2593824"/>
            <a:ext cx="250741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2700">
                  <a:solidFill>
                    <a:schemeClr val="accent5"/>
                  </a:solidFill>
                  <a:prstDash val="solid"/>
                </a:ln>
                <a:solidFill>
                  <a:srgbClr val="FFC000"/>
                </a:solidFill>
              </a:rPr>
              <a:t>WORDS</a:t>
            </a:r>
            <a:endParaRPr lang="en-US" sz="5400" b="1" cap="none" spc="0" dirty="0">
              <a:ln w="12700">
                <a:solidFill>
                  <a:schemeClr val="accent5"/>
                </a:solidFill>
                <a:prstDash val="solid"/>
              </a:ln>
              <a:solidFill>
                <a:srgbClr val="FFC000"/>
              </a:solidFill>
              <a:effectLst/>
            </a:endParaRPr>
          </a:p>
        </p:txBody>
      </p:sp>
      <p:pic>
        <p:nvPicPr>
          <p:cNvPr id="21" name="Content Placeholder 3"/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230" y="3352865"/>
            <a:ext cx="965856" cy="933445"/>
          </a:xfrm>
        </p:spPr>
      </p:pic>
      <p:sp>
        <p:nvSpPr>
          <p:cNvPr id="23" name="Right Arrow 22"/>
          <p:cNvSpPr/>
          <p:nvPr/>
        </p:nvSpPr>
        <p:spPr>
          <a:xfrm rot="18868738">
            <a:off x="6159005" y="2219081"/>
            <a:ext cx="1497717" cy="1969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Arrow 23"/>
          <p:cNvSpPr/>
          <p:nvPr/>
        </p:nvSpPr>
        <p:spPr>
          <a:xfrm>
            <a:off x="6408547" y="2868665"/>
            <a:ext cx="1497717" cy="1969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/>
          <p:cNvSpPr/>
          <p:nvPr/>
        </p:nvSpPr>
        <p:spPr>
          <a:xfrm rot="2424330">
            <a:off x="6188502" y="3517407"/>
            <a:ext cx="1497717" cy="1969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7571424" y="1064666"/>
            <a:ext cx="23233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Word Name (Character of word)</a:t>
            </a:r>
            <a:endParaRPr lang="en-US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7935009" y="2471691"/>
            <a:ext cx="23120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Word Classes</a:t>
            </a:r>
          </a:p>
          <a:p>
            <a:r>
              <a:rPr lang="en-US" b="1" dirty="0" smtClean="0"/>
              <a:t>(Adjective</a:t>
            </a:r>
            <a:r>
              <a:rPr lang="en-US" b="1" dirty="0"/>
              <a:t>, Adverb</a:t>
            </a:r>
            <a:r>
              <a:rPr lang="en-US" b="1" dirty="0" smtClean="0"/>
              <a:t>,</a:t>
            </a:r>
          </a:p>
          <a:p>
            <a:r>
              <a:rPr lang="en-US" b="1" dirty="0" smtClean="0"/>
              <a:t> </a:t>
            </a:r>
            <a:r>
              <a:rPr lang="en-US" b="1" dirty="0"/>
              <a:t>Verb, Noun, </a:t>
            </a:r>
            <a:r>
              <a:rPr lang="en-US" b="1" dirty="0" smtClean="0"/>
              <a:t>Other)</a:t>
            </a:r>
            <a:endParaRPr lang="en-US" b="1" dirty="0"/>
          </a:p>
          <a:p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7653593" y="4004254"/>
            <a:ext cx="28749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Word Types</a:t>
            </a:r>
          </a:p>
          <a:p>
            <a:r>
              <a:rPr lang="en-US" b="1" dirty="0" smtClean="0"/>
              <a:t>(</a:t>
            </a:r>
            <a:r>
              <a:rPr lang="en-US" b="1" dirty="0"/>
              <a:t>Totally Pros, Pros, Cons</a:t>
            </a:r>
            <a:r>
              <a:rPr lang="en-US" b="1" dirty="0" smtClean="0"/>
              <a:t>,</a:t>
            </a:r>
          </a:p>
          <a:p>
            <a:r>
              <a:rPr lang="en-US" b="1" dirty="0" smtClean="0"/>
              <a:t> </a:t>
            </a:r>
            <a:r>
              <a:rPr lang="en-US" b="1" dirty="0"/>
              <a:t>Neutral, </a:t>
            </a:r>
            <a:r>
              <a:rPr lang="en-US" b="1" dirty="0" smtClean="0"/>
              <a:t>Negative)</a:t>
            </a:r>
            <a:endParaRPr lang="en-US" b="1" dirty="0"/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5655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/>
      <p:bldP spid="11" grpId="0"/>
      <p:bldP spid="23" grpId="0" animBg="1"/>
      <p:bldP spid="24" grpId="0" animBg="1"/>
      <p:bldP spid="25" grpId="0" animBg="1"/>
      <p:bldP spid="26" grpId="0"/>
      <p:bldP spid="27" grpId="0"/>
      <p:bldP spid="28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205106" y="1152616"/>
            <a:ext cx="390555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2700">
                  <a:solidFill>
                    <a:schemeClr val="accent5"/>
                  </a:solidFill>
                  <a:prstDash val="solid"/>
                </a:ln>
                <a:solidFill>
                  <a:schemeClr val="accent1"/>
                </a:solidFill>
              </a:rPr>
              <a:t>Word Name</a:t>
            </a:r>
            <a:endParaRPr lang="en-US" sz="5400" b="1" cap="none" spc="0" dirty="0">
              <a:ln w="12700">
                <a:solidFill>
                  <a:schemeClr val="accent5"/>
                </a:solidFill>
                <a:prstDash val="solid"/>
              </a:ln>
              <a:solidFill>
                <a:schemeClr val="accent1"/>
              </a:solidFill>
              <a:effectLst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972669" y="2720643"/>
            <a:ext cx="5029200" cy="1292662"/>
            <a:chOff x="229454" y="2740594"/>
            <a:chExt cx="5029200" cy="1292662"/>
          </a:xfrm>
        </p:grpSpPr>
        <p:sp>
          <p:nvSpPr>
            <p:cNvPr id="7" name="Rectangle 6"/>
            <p:cNvSpPr/>
            <p:nvPr/>
          </p:nvSpPr>
          <p:spPr>
            <a:xfrm>
              <a:off x="458908" y="2740594"/>
              <a:ext cx="3911520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1" dirty="0" smtClean="0">
                  <a:ln w="12700">
                    <a:solidFill>
                      <a:schemeClr val="accent5"/>
                    </a:solidFill>
                    <a:prstDash val="solid"/>
                  </a:ln>
                  <a:solidFill>
                    <a:schemeClr val="accent1"/>
                  </a:solidFill>
                </a:rPr>
                <a:t>Word Types</a:t>
              </a:r>
              <a:endParaRPr lang="en-US" sz="5400" b="1" cap="none" spc="0" dirty="0">
                <a:ln w="12700">
                  <a:solidFill>
                    <a:schemeClr val="accent5"/>
                  </a:solidFill>
                  <a:prstDash val="solid"/>
                </a:ln>
                <a:solidFill>
                  <a:schemeClr val="accent1"/>
                </a:solidFill>
                <a:effectLst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29454" y="3663924"/>
              <a:ext cx="5029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Totally Pros, Pros, Cons, Neutral, Negative</a:t>
              </a:r>
              <a:endParaRPr lang="en-US" dirty="0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972669" y="4817254"/>
            <a:ext cx="4370428" cy="1107996"/>
            <a:chOff x="229454" y="4837205"/>
            <a:chExt cx="4370428" cy="1107996"/>
          </a:xfrm>
        </p:grpSpPr>
        <p:sp>
          <p:nvSpPr>
            <p:cNvPr id="8" name="Rectangle 7"/>
            <p:cNvSpPr/>
            <p:nvPr/>
          </p:nvSpPr>
          <p:spPr>
            <a:xfrm>
              <a:off x="229454" y="4837205"/>
              <a:ext cx="4370428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1" dirty="0" smtClean="0">
                  <a:ln w="12700">
                    <a:solidFill>
                      <a:schemeClr val="accent5"/>
                    </a:solidFill>
                    <a:prstDash val="solid"/>
                  </a:ln>
                  <a:solidFill>
                    <a:schemeClr val="accent1"/>
                  </a:solidFill>
                </a:rPr>
                <a:t>Word Classes</a:t>
              </a:r>
              <a:endParaRPr lang="en-US" sz="5400" b="1" cap="none" spc="0" dirty="0">
                <a:ln w="12700">
                  <a:solidFill>
                    <a:schemeClr val="accent5"/>
                  </a:solidFill>
                  <a:prstDash val="solid"/>
                </a:ln>
                <a:solidFill>
                  <a:schemeClr val="accent1"/>
                </a:solidFill>
                <a:effectLst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44181" y="5575869"/>
              <a:ext cx="41409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Adjective, Adverb, Verb, Noun, Other</a:t>
              </a:r>
              <a:endParaRPr lang="en-US" dirty="0"/>
            </a:p>
          </p:txBody>
        </p:sp>
      </p:grpSp>
      <p:sp>
        <p:nvSpPr>
          <p:cNvPr id="11" name="Right Arrow 10"/>
          <p:cNvSpPr/>
          <p:nvPr/>
        </p:nvSpPr>
        <p:spPr>
          <a:xfrm rot="1859171">
            <a:off x="5375962" y="1723194"/>
            <a:ext cx="1683657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/>
          <p:cNvSpPr/>
          <p:nvPr/>
        </p:nvSpPr>
        <p:spPr>
          <a:xfrm>
            <a:off x="5417638" y="2988644"/>
            <a:ext cx="1683657" cy="3873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/>
        </p:nvSpPr>
        <p:spPr>
          <a:xfrm rot="19203502">
            <a:off x="5516196" y="4691304"/>
            <a:ext cx="1683657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7839492" y="2492764"/>
            <a:ext cx="1434510" cy="1766417"/>
            <a:chOff x="10276133" y="2598746"/>
            <a:chExt cx="1434510" cy="1766417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76133" y="2598746"/>
              <a:ext cx="1434510" cy="1434510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10417940" y="3995831"/>
              <a:ext cx="11304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Database</a:t>
              </a:r>
              <a:endParaRPr lang="en-US" dirty="0"/>
            </a:p>
          </p:txBody>
        </p:sp>
      </p:grpSp>
      <p:sp>
        <p:nvSpPr>
          <p:cNvPr id="19" name="Title 1"/>
          <p:cNvSpPr txBox="1">
            <a:spLocks/>
          </p:cNvSpPr>
          <p:nvPr/>
        </p:nvSpPr>
        <p:spPr>
          <a:xfrm>
            <a:off x="-1" y="0"/>
            <a:ext cx="6303298" cy="52787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6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/>
              <a:t>Analyzing Comment – Get words for database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62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1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1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1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 animBg="1"/>
      <p:bldP spid="12" grpId="0" animBg="1"/>
      <p:bldP spid="13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1563427" y="2389845"/>
            <a:ext cx="1098020" cy="1303552"/>
            <a:chOff x="10191214" y="2598746"/>
            <a:chExt cx="1519429" cy="1803842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76133" y="2598746"/>
              <a:ext cx="1434510" cy="1434510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10191214" y="4033256"/>
              <a:ext cx="11304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Database</a:t>
              </a:r>
              <a:endParaRPr lang="en-US" dirty="0"/>
            </a:p>
          </p:txBody>
        </p:sp>
      </p:grp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4828" y="2389844"/>
            <a:ext cx="1036653" cy="1036653"/>
          </a:xfrm>
        </p:spPr>
      </p:pic>
      <p:sp>
        <p:nvSpPr>
          <p:cNvPr id="9" name="TextBox 8"/>
          <p:cNvSpPr txBox="1"/>
          <p:nvPr/>
        </p:nvSpPr>
        <p:spPr>
          <a:xfrm>
            <a:off x="3665464" y="3440496"/>
            <a:ext cx="1322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System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4862" y="2389845"/>
            <a:ext cx="1050651" cy="1050651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2843024" y="2517166"/>
            <a:ext cx="59022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+</a:t>
            </a:r>
            <a:endParaRPr lang="en-US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792115" y="2517166"/>
            <a:ext cx="59022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+</a:t>
            </a:r>
            <a:endParaRPr lang="en-US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731756" y="2517163"/>
            <a:ext cx="59022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=</a:t>
            </a:r>
            <a:endParaRPr lang="en-US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7399070" y="2110325"/>
            <a:ext cx="1911927" cy="2096544"/>
            <a:chOff x="7485484" y="2082616"/>
            <a:chExt cx="1911927" cy="2096544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08894" y="2082616"/>
              <a:ext cx="1665108" cy="1665108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7485484" y="3809828"/>
              <a:ext cx="19119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Better Database</a:t>
              </a:r>
              <a:endParaRPr lang="en-US" dirty="0"/>
            </a:p>
          </p:txBody>
        </p:sp>
      </p:grpSp>
      <p:sp>
        <p:nvSpPr>
          <p:cNvPr id="19" name="Title 1"/>
          <p:cNvSpPr txBox="1">
            <a:spLocks/>
          </p:cNvSpPr>
          <p:nvPr/>
        </p:nvSpPr>
        <p:spPr>
          <a:xfrm>
            <a:off x="-1" y="0"/>
            <a:ext cx="6303298" cy="52787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6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/>
              <a:t>Analyzing Comment – Get words for database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508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3" grpId="0"/>
      <p:bldP spid="14" grpId="0"/>
      <p:bldP spid="15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3810000" cy="52787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mtClean="0"/>
              <a:t>Analyzing Comment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338" y="1279785"/>
            <a:ext cx="1233061" cy="1233061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2141178" y="1722369"/>
            <a:ext cx="911512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5149" y="752561"/>
            <a:ext cx="5194202" cy="263540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63597" y="2475748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Staff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257738" y="1415300"/>
            <a:ext cx="686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Read</a:t>
            </a:r>
            <a:endParaRPr lang="en-US" dirty="0"/>
          </a:p>
        </p:txBody>
      </p:sp>
      <p:sp>
        <p:nvSpPr>
          <p:cNvPr id="10" name="Right Arrow 9"/>
          <p:cNvSpPr/>
          <p:nvPr/>
        </p:nvSpPr>
        <p:spPr>
          <a:xfrm rot="4767816">
            <a:off x="7913804" y="3114081"/>
            <a:ext cx="2412591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200369" y="4607327"/>
            <a:ext cx="250741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2700">
                  <a:solidFill>
                    <a:schemeClr val="accent5"/>
                  </a:solidFill>
                  <a:prstDash val="solid"/>
                </a:ln>
                <a:solidFill>
                  <a:srgbClr val="FFC000"/>
                </a:solidFill>
              </a:rPr>
              <a:t>WORDS</a:t>
            </a:r>
            <a:endParaRPr lang="en-US" sz="5400" b="1" cap="none" spc="0" dirty="0">
              <a:ln w="12700">
                <a:solidFill>
                  <a:schemeClr val="accent5"/>
                </a:solidFill>
                <a:prstDash val="solid"/>
              </a:ln>
              <a:solidFill>
                <a:srgbClr val="FFC000"/>
              </a:solidFill>
              <a:effectLst/>
            </a:endParaRPr>
          </a:p>
        </p:txBody>
      </p:sp>
      <p:sp>
        <p:nvSpPr>
          <p:cNvPr id="12" name="TextBox 11"/>
          <p:cNvSpPr txBox="1"/>
          <p:nvPr/>
        </p:nvSpPr>
        <p:spPr>
          <a:xfrm rot="4800604">
            <a:off x="8912887" y="2981551"/>
            <a:ext cx="962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Classify</a:t>
            </a:r>
            <a:endParaRPr lang="en-US" dirty="0"/>
          </a:p>
        </p:txBody>
      </p:sp>
      <p:sp>
        <p:nvSpPr>
          <p:cNvPr id="13" name="Right Arrow 12"/>
          <p:cNvSpPr/>
          <p:nvPr/>
        </p:nvSpPr>
        <p:spPr>
          <a:xfrm rot="10800000">
            <a:off x="6794695" y="4895043"/>
            <a:ext cx="1376595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>
            <a:off x="5173687" y="4222401"/>
            <a:ext cx="1434510" cy="1770549"/>
            <a:chOff x="479562" y="4106234"/>
            <a:chExt cx="1434510" cy="1770549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9562" y="4106234"/>
              <a:ext cx="1434510" cy="1434510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625649" y="5507451"/>
              <a:ext cx="11304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Database</a:t>
              </a:r>
              <a:endParaRPr lang="en-US" dirty="0"/>
            </a:p>
          </p:txBody>
        </p:sp>
      </p:grpSp>
      <p:pic>
        <p:nvPicPr>
          <p:cNvPr id="16" name="Content Placeholder 7"/>
          <p:cNvPicPr>
            <a:picLocks noGrp="1" noChangeAspect="1"/>
          </p:cNvPicPr>
          <p:nvPr>
            <p:ph idx="1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7759" y="3857367"/>
            <a:ext cx="770705" cy="770705"/>
          </a:xfrm>
        </p:spPr>
      </p:pic>
      <p:sp>
        <p:nvSpPr>
          <p:cNvPr id="17" name="TextBox 16"/>
          <p:cNvSpPr txBox="1"/>
          <p:nvPr/>
        </p:nvSpPr>
        <p:spPr>
          <a:xfrm>
            <a:off x="3501427" y="4579519"/>
            <a:ext cx="912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System</a:t>
            </a:r>
            <a:endParaRPr lang="en-US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6116" y="5282093"/>
            <a:ext cx="683049" cy="683049"/>
          </a:xfrm>
          <a:prstGeom prst="rect">
            <a:avLst/>
          </a:prstGeom>
        </p:spPr>
      </p:pic>
      <p:sp>
        <p:nvSpPr>
          <p:cNvPr id="21" name="Right Arrow 20"/>
          <p:cNvSpPr/>
          <p:nvPr/>
        </p:nvSpPr>
        <p:spPr>
          <a:xfrm rot="10800000">
            <a:off x="3073575" y="4894388"/>
            <a:ext cx="1875794" cy="3485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/>
          <p:cNvGrpSpPr/>
          <p:nvPr/>
        </p:nvGrpSpPr>
        <p:grpSpPr>
          <a:xfrm>
            <a:off x="838865" y="4020391"/>
            <a:ext cx="1911927" cy="2096544"/>
            <a:chOff x="7485484" y="2082616"/>
            <a:chExt cx="1911927" cy="2096544"/>
          </a:xfrm>
        </p:grpSpPr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08894" y="2082616"/>
              <a:ext cx="1665108" cy="1665108"/>
            </a:xfrm>
            <a:prstGeom prst="rect">
              <a:avLst/>
            </a:prstGeom>
          </p:spPr>
        </p:pic>
        <p:sp>
          <p:nvSpPr>
            <p:cNvPr id="24" name="TextBox 23"/>
            <p:cNvSpPr txBox="1"/>
            <p:nvPr/>
          </p:nvSpPr>
          <p:spPr>
            <a:xfrm>
              <a:off x="7485484" y="3809828"/>
              <a:ext cx="19119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Better Database</a:t>
              </a:r>
              <a:endParaRPr lang="en-US" dirty="0"/>
            </a:p>
          </p:txBody>
        </p:sp>
      </p:grp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2231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1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6" dur="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1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1" dur="1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4" dur="1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1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1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/>
      <p:bldP spid="9" grpId="0"/>
      <p:bldP spid="10" grpId="0" animBg="1"/>
      <p:bldP spid="11" grpId="0"/>
      <p:bldP spid="12" grpId="0"/>
      <p:bldP spid="13" grpId="0" animBg="1"/>
      <p:bldP spid="17" grpId="0"/>
      <p:bldP spid="21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3810000" cy="52787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Analyzing Comment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107" y="2123707"/>
            <a:ext cx="1322943" cy="1322943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 rot="5400000">
            <a:off x="205621" y="4107355"/>
            <a:ext cx="1431764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584" y="3782168"/>
            <a:ext cx="733637" cy="73363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 rot="16200000">
            <a:off x="-265041" y="4041248"/>
            <a:ext cx="156645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Collect and Split </a:t>
            </a:r>
          </a:p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into words</a:t>
            </a:r>
            <a:endParaRPr lang="en-US" sz="14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135298" y="4518318"/>
            <a:ext cx="748923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System</a:t>
            </a:r>
            <a:endParaRPr lang="en-US" sz="14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-421931" y="5089726"/>
            <a:ext cx="2686867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dirty="0" smtClean="0">
                <a:ln w="12700">
                  <a:solidFill>
                    <a:schemeClr val="accent5"/>
                  </a:solidFill>
                  <a:prstDash val="solid"/>
                </a:ln>
                <a:solidFill>
                  <a:schemeClr val="accent1"/>
                </a:solidFill>
              </a:rPr>
              <a:t>WORDS</a:t>
            </a:r>
            <a:endParaRPr lang="en-US" sz="3200" b="1" cap="none" spc="0" dirty="0">
              <a:ln w="12700">
                <a:solidFill>
                  <a:schemeClr val="accent5"/>
                </a:solidFill>
                <a:prstDash val="solid"/>
              </a:ln>
              <a:solidFill>
                <a:schemeClr val="accent1"/>
              </a:solidFill>
              <a:effectLst/>
            </a:endParaRPr>
          </a:p>
        </p:txBody>
      </p:sp>
      <p:sp>
        <p:nvSpPr>
          <p:cNvPr id="13" name="Explosion 2 12"/>
          <p:cNvSpPr/>
          <p:nvPr/>
        </p:nvSpPr>
        <p:spPr>
          <a:xfrm>
            <a:off x="1821448" y="2243103"/>
            <a:ext cx="3145976" cy="1330958"/>
          </a:xfrm>
          <a:prstGeom prst="irregularSeal2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rgbClr val="FF0000"/>
                </a:solidFill>
              </a:rPr>
              <a:t>Negative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14" name="Right Arrow 13"/>
          <p:cNvSpPr/>
          <p:nvPr/>
        </p:nvSpPr>
        <p:spPr>
          <a:xfrm>
            <a:off x="1884222" y="5133321"/>
            <a:ext cx="716104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1319" y="4531018"/>
            <a:ext cx="1143483" cy="1143483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815037" y="5762670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Database</a:t>
            </a:r>
            <a:endParaRPr lang="en-US" dirty="0"/>
          </a:p>
        </p:txBody>
      </p:sp>
      <p:sp>
        <p:nvSpPr>
          <p:cNvPr id="17" name="Right Arrow 16"/>
          <p:cNvSpPr/>
          <p:nvPr/>
        </p:nvSpPr>
        <p:spPr>
          <a:xfrm rot="16200000">
            <a:off x="2945303" y="3828545"/>
            <a:ext cx="856862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>
            <a:off x="4892670" y="2717533"/>
            <a:ext cx="1060283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/>
          <p:cNvSpPr/>
          <p:nvPr/>
        </p:nvSpPr>
        <p:spPr>
          <a:xfrm>
            <a:off x="3988362" y="5091957"/>
            <a:ext cx="856862" cy="347895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5548074" y="4770149"/>
            <a:ext cx="1757363" cy="93706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Totally Pros</a:t>
            </a:r>
            <a:endParaRPr lang="en-US" sz="2000" dirty="0"/>
          </a:p>
        </p:txBody>
      </p:sp>
      <p:sp>
        <p:nvSpPr>
          <p:cNvPr id="36" name="Rounded Rectangle 35"/>
          <p:cNvSpPr/>
          <p:nvPr/>
        </p:nvSpPr>
        <p:spPr>
          <a:xfrm>
            <a:off x="6166527" y="2649640"/>
            <a:ext cx="1386800" cy="534716"/>
          </a:xfrm>
          <a:prstGeom prst="roundRect">
            <a:avLst/>
          </a:prstGeom>
          <a:solidFill>
            <a:srgbClr val="D1D52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Negative</a:t>
            </a:r>
          </a:p>
          <a:p>
            <a:pPr algn="ctr"/>
            <a:r>
              <a:rPr lang="en-US" b="1" dirty="0" smtClean="0"/>
              <a:t>Flag</a:t>
            </a:r>
            <a:endParaRPr lang="en-US" b="1" dirty="0"/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604" y="551000"/>
            <a:ext cx="1466844" cy="1466844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9953107" y="1964844"/>
            <a:ext cx="123783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Classified </a:t>
            </a:r>
          </a:p>
          <a:p>
            <a:r>
              <a:rPr lang="en-US" dirty="0" smtClean="0"/>
              <a:t>Comment</a:t>
            </a:r>
          </a:p>
          <a:p>
            <a:endParaRPr lang="en-US" dirty="0"/>
          </a:p>
        </p:txBody>
      </p:sp>
      <p:sp>
        <p:nvSpPr>
          <p:cNvPr id="45" name="Rectangle 44"/>
          <p:cNvSpPr/>
          <p:nvPr/>
        </p:nvSpPr>
        <p:spPr>
          <a:xfrm>
            <a:off x="1682207" y="5469994"/>
            <a:ext cx="899605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Compare</a:t>
            </a:r>
            <a:endParaRPr lang="en-US" sz="14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6" name="Right Arrow 45"/>
          <p:cNvSpPr/>
          <p:nvPr/>
        </p:nvSpPr>
        <p:spPr>
          <a:xfrm rot="20130620">
            <a:off x="7643265" y="1988498"/>
            <a:ext cx="2021999" cy="347895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ight Arrow 46"/>
          <p:cNvSpPr/>
          <p:nvPr/>
        </p:nvSpPr>
        <p:spPr>
          <a:xfrm rot="17055796">
            <a:off x="6148338" y="3719707"/>
            <a:ext cx="1168018" cy="347895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9242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1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1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1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1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1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1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1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1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1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1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1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1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/>
      <p:bldP spid="9" grpId="0"/>
      <p:bldP spid="10" grpId="0"/>
      <p:bldP spid="13" grpId="0" animBg="1"/>
      <p:bldP spid="14" grpId="0" animBg="1"/>
      <p:bldP spid="16" grpId="0"/>
      <p:bldP spid="17" grpId="0" animBg="1"/>
      <p:bldP spid="20" grpId="0" animBg="1"/>
      <p:bldP spid="21" grpId="0" animBg="1"/>
      <p:bldP spid="34" grpId="0" animBg="1"/>
      <p:bldP spid="36" grpId="0" animBg="1"/>
      <p:bldP spid="43" grpId="0"/>
      <p:bldP spid="45" grpId="0"/>
      <p:bldP spid="46" grpId="0" animBg="1"/>
      <p:bldP spid="47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" y="0"/>
            <a:ext cx="4239491" cy="52787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6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/>
              <a:t>Analyzing Comment - Example</a:t>
            </a:r>
            <a:endParaRPr lang="en-US" dirty="0"/>
          </a:p>
        </p:txBody>
      </p:sp>
      <p:sp>
        <p:nvSpPr>
          <p:cNvPr id="5" name="Rectangular Callout 4"/>
          <p:cNvSpPr/>
          <p:nvPr/>
        </p:nvSpPr>
        <p:spPr>
          <a:xfrm>
            <a:off x="451150" y="1302329"/>
            <a:ext cx="2964872" cy="1551709"/>
          </a:xfrm>
          <a:prstGeom prst="wedgeRectCallou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Although the speed is slow, I still love this laptop</a:t>
            </a:r>
            <a:endParaRPr lang="en-US" dirty="0"/>
          </a:p>
          <a:p>
            <a:pPr algn="ctr"/>
            <a:endParaRPr lang="en-US" dirty="0"/>
          </a:p>
        </p:txBody>
      </p:sp>
      <p:sp>
        <p:nvSpPr>
          <p:cNvPr id="6" name="Right Arrow 5"/>
          <p:cNvSpPr/>
          <p:nvPr/>
        </p:nvSpPr>
        <p:spPr>
          <a:xfrm>
            <a:off x="3741946" y="1904235"/>
            <a:ext cx="1586003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5558119" y="1704109"/>
            <a:ext cx="3715883" cy="7481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“although” ,”the” , “speed”, ‘is”, “slow”, “I”, “still”, “love”, “this”, “laptop”</a:t>
            </a:r>
            <a:endParaRPr lang="en-US" sz="16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9053" y="3305350"/>
            <a:ext cx="1143483" cy="114348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231176" y="4532916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Database</a:t>
            </a:r>
            <a:endParaRPr lang="en-US" dirty="0"/>
          </a:p>
        </p:txBody>
      </p:sp>
      <p:sp>
        <p:nvSpPr>
          <p:cNvPr id="10" name="Right Arrow 9"/>
          <p:cNvSpPr/>
          <p:nvPr/>
        </p:nvSpPr>
        <p:spPr>
          <a:xfrm rot="2893564">
            <a:off x="8739106" y="2766338"/>
            <a:ext cx="829452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 rot="10800000">
            <a:off x="7549440" y="3745908"/>
            <a:ext cx="1569171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8006429" y="3470614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“love”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5792077" y="3525982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164" y="3250738"/>
            <a:ext cx="1466844" cy="1466844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1345925" y="4717582"/>
            <a:ext cx="11753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Positive Comment</a:t>
            </a:r>
          </a:p>
          <a:p>
            <a:endParaRPr lang="en-US" dirty="0"/>
          </a:p>
        </p:txBody>
      </p:sp>
      <p:pic>
        <p:nvPicPr>
          <p:cNvPr id="30" name="Content Placeholder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032" y="1017022"/>
            <a:ext cx="733637" cy="733637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3476517" y="2211387"/>
            <a:ext cx="2114669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Split into words</a:t>
            </a:r>
            <a:endParaRPr lang="en-US" sz="14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4215020" y="1699742"/>
            <a:ext cx="748923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System</a:t>
            </a:r>
            <a:endParaRPr lang="en-US" sz="14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6" name="Rectangle 35"/>
          <p:cNvSpPr/>
          <p:nvPr/>
        </p:nvSpPr>
        <p:spPr>
          <a:xfrm rot="2980366">
            <a:off x="8287109" y="2622236"/>
            <a:ext cx="2114669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Compare</a:t>
            </a:r>
            <a:endParaRPr lang="en-US" sz="14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0146019" y="3553925"/>
            <a:ext cx="9685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“slow”,</a:t>
            </a:r>
          </a:p>
          <a:p>
            <a:r>
              <a:rPr lang="en-US" dirty="0" smtClean="0"/>
              <a:t> “love”</a:t>
            </a:r>
            <a:endParaRPr lang="en-US" dirty="0"/>
          </a:p>
        </p:txBody>
      </p:sp>
      <p:sp>
        <p:nvSpPr>
          <p:cNvPr id="34" name="Oval 33"/>
          <p:cNvSpPr/>
          <p:nvPr/>
        </p:nvSpPr>
        <p:spPr>
          <a:xfrm>
            <a:off x="5353198" y="3511769"/>
            <a:ext cx="1757363" cy="93706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Totally Pros</a:t>
            </a:r>
            <a:endParaRPr lang="en-US" sz="2000" dirty="0"/>
          </a:p>
        </p:txBody>
      </p:sp>
      <p:sp>
        <p:nvSpPr>
          <p:cNvPr id="35" name="Right Arrow 34"/>
          <p:cNvSpPr/>
          <p:nvPr/>
        </p:nvSpPr>
        <p:spPr>
          <a:xfrm rot="10800000">
            <a:off x="3209826" y="3761698"/>
            <a:ext cx="1569171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4320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1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1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1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1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5" dur="1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1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1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1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1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1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9" grpId="0"/>
      <p:bldP spid="10" grpId="0" animBg="1"/>
      <p:bldP spid="11" grpId="0" animBg="1"/>
      <p:bldP spid="21" grpId="0"/>
      <p:bldP spid="29" grpId="0"/>
      <p:bldP spid="31" grpId="0"/>
      <p:bldP spid="32" grpId="0"/>
      <p:bldP spid="36" grpId="0"/>
      <p:bldP spid="37" grpId="0"/>
      <p:bldP spid="34" grpId="0" animBg="1"/>
      <p:bldP spid="35" grpId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3810000" cy="52787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Analyzing Comment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107" y="2123707"/>
            <a:ext cx="1322943" cy="1322943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 rot="5400000">
            <a:off x="205621" y="4107355"/>
            <a:ext cx="1431764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584" y="3782168"/>
            <a:ext cx="733637" cy="73363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 rot="16200000">
            <a:off x="-265041" y="4041248"/>
            <a:ext cx="156645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Collect and Split </a:t>
            </a:r>
          </a:p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into words</a:t>
            </a:r>
            <a:endParaRPr lang="en-US" sz="14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135298" y="4518318"/>
            <a:ext cx="748923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System</a:t>
            </a:r>
            <a:endParaRPr lang="en-US" sz="14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-421931" y="5089726"/>
            <a:ext cx="2686867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dirty="0" smtClean="0">
                <a:ln w="12700">
                  <a:solidFill>
                    <a:schemeClr val="accent5"/>
                  </a:solidFill>
                  <a:prstDash val="solid"/>
                </a:ln>
                <a:solidFill>
                  <a:schemeClr val="accent1"/>
                </a:solidFill>
              </a:rPr>
              <a:t>WORDS</a:t>
            </a:r>
            <a:endParaRPr lang="en-US" sz="3200" b="1" cap="none" spc="0" dirty="0">
              <a:ln w="12700">
                <a:solidFill>
                  <a:schemeClr val="accent5"/>
                </a:solidFill>
                <a:prstDash val="solid"/>
              </a:ln>
              <a:solidFill>
                <a:schemeClr val="accent1"/>
              </a:solidFill>
              <a:effectLst/>
            </a:endParaRPr>
          </a:p>
        </p:txBody>
      </p:sp>
      <p:sp>
        <p:nvSpPr>
          <p:cNvPr id="12" name="Flowchart: Punched Tape 11"/>
          <p:cNvSpPr/>
          <p:nvPr/>
        </p:nvSpPr>
        <p:spPr>
          <a:xfrm>
            <a:off x="5142821" y="4699053"/>
            <a:ext cx="2831691" cy="1079256"/>
          </a:xfrm>
          <a:prstGeom prst="flowChartPunchedTap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Adjective/Adverb</a:t>
            </a:r>
            <a:endParaRPr lang="en-US" sz="2000" dirty="0"/>
          </a:p>
        </p:txBody>
      </p:sp>
      <p:sp>
        <p:nvSpPr>
          <p:cNvPr id="13" name="Explosion 2 12"/>
          <p:cNvSpPr/>
          <p:nvPr/>
        </p:nvSpPr>
        <p:spPr>
          <a:xfrm>
            <a:off x="1821448" y="2243103"/>
            <a:ext cx="3145976" cy="1330958"/>
          </a:xfrm>
          <a:prstGeom prst="irregularSeal2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rgbClr val="FF0000"/>
                </a:solidFill>
              </a:rPr>
              <a:t>Negative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14" name="Right Arrow 13"/>
          <p:cNvSpPr/>
          <p:nvPr/>
        </p:nvSpPr>
        <p:spPr>
          <a:xfrm>
            <a:off x="1884222" y="5133321"/>
            <a:ext cx="716104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1319" y="4531018"/>
            <a:ext cx="1143483" cy="1143483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815037" y="5762670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Database</a:t>
            </a:r>
            <a:endParaRPr lang="en-US" dirty="0"/>
          </a:p>
        </p:txBody>
      </p:sp>
      <p:sp>
        <p:nvSpPr>
          <p:cNvPr id="17" name="Right Arrow 16"/>
          <p:cNvSpPr/>
          <p:nvPr/>
        </p:nvSpPr>
        <p:spPr>
          <a:xfrm rot="16200000">
            <a:off x="2945303" y="3828545"/>
            <a:ext cx="856862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>
            <a:off x="4892670" y="2717533"/>
            <a:ext cx="1060283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/>
          <p:cNvSpPr/>
          <p:nvPr/>
        </p:nvSpPr>
        <p:spPr>
          <a:xfrm>
            <a:off x="3988362" y="5091957"/>
            <a:ext cx="856862" cy="347895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9205806" y="4770149"/>
            <a:ext cx="1757363" cy="93706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Neutral</a:t>
            </a:r>
            <a:endParaRPr lang="en-US" sz="2000" dirty="0"/>
          </a:p>
        </p:txBody>
      </p:sp>
      <p:sp>
        <p:nvSpPr>
          <p:cNvPr id="29" name="Oval 28"/>
          <p:cNvSpPr/>
          <p:nvPr/>
        </p:nvSpPr>
        <p:spPr>
          <a:xfrm>
            <a:off x="9205805" y="4766822"/>
            <a:ext cx="1757363" cy="937064"/>
          </a:xfrm>
          <a:prstGeom prst="ellipse">
            <a:avLst/>
          </a:prstGeom>
          <a:solidFill>
            <a:srgbClr val="BBEA7C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Pros/Cons</a:t>
            </a:r>
            <a:endParaRPr lang="en-US" b="1" dirty="0"/>
          </a:p>
        </p:txBody>
      </p:sp>
      <p:sp>
        <p:nvSpPr>
          <p:cNvPr id="31" name="Right Arrow 30"/>
          <p:cNvSpPr/>
          <p:nvPr/>
        </p:nvSpPr>
        <p:spPr>
          <a:xfrm rot="13278562">
            <a:off x="7349523" y="3860100"/>
            <a:ext cx="2196749" cy="347895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/>
          <p:cNvSpPr/>
          <p:nvPr/>
        </p:nvSpPr>
        <p:spPr>
          <a:xfrm>
            <a:off x="7816175" y="2772859"/>
            <a:ext cx="936255" cy="347895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8-Point Star 34"/>
          <p:cNvSpPr/>
          <p:nvPr/>
        </p:nvSpPr>
        <p:spPr>
          <a:xfrm>
            <a:off x="6138874" y="1137526"/>
            <a:ext cx="1442105" cy="1105577"/>
          </a:xfrm>
          <a:prstGeom prst="star8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Good Flag</a:t>
            </a:r>
          </a:p>
        </p:txBody>
      </p:sp>
      <p:sp>
        <p:nvSpPr>
          <p:cNvPr id="36" name="Rounded Rectangle 35"/>
          <p:cNvSpPr/>
          <p:nvPr/>
        </p:nvSpPr>
        <p:spPr>
          <a:xfrm>
            <a:off x="6166527" y="2649640"/>
            <a:ext cx="1386800" cy="534716"/>
          </a:xfrm>
          <a:prstGeom prst="roundRect">
            <a:avLst/>
          </a:prstGeom>
          <a:solidFill>
            <a:srgbClr val="D1D52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Negative</a:t>
            </a:r>
          </a:p>
          <a:p>
            <a:pPr algn="ctr"/>
            <a:r>
              <a:rPr lang="en-US" b="1" dirty="0" smtClean="0"/>
              <a:t>Flag</a:t>
            </a:r>
            <a:endParaRPr lang="en-US" b="1" dirty="0"/>
          </a:p>
        </p:txBody>
      </p:sp>
      <p:sp>
        <p:nvSpPr>
          <p:cNvPr id="37" name="8-Point Star 36"/>
          <p:cNvSpPr/>
          <p:nvPr/>
        </p:nvSpPr>
        <p:spPr>
          <a:xfrm>
            <a:off x="8894820" y="2364209"/>
            <a:ext cx="1442105" cy="1105577"/>
          </a:xfrm>
          <a:prstGeom prst="star8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Bad Flag</a:t>
            </a: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604" y="551000"/>
            <a:ext cx="1466844" cy="1466844"/>
          </a:xfrm>
          <a:prstGeom prst="rect">
            <a:avLst/>
          </a:prstGeom>
        </p:spPr>
      </p:pic>
      <p:sp>
        <p:nvSpPr>
          <p:cNvPr id="40" name="Right Arrow 39"/>
          <p:cNvSpPr/>
          <p:nvPr/>
        </p:nvSpPr>
        <p:spPr>
          <a:xfrm>
            <a:off x="7585903" y="1610562"/>
            <a:ext cx="936255" cy="347895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ight Arrow 40"/>
          <p:cNvSpPr/>
          <p:nvPr/>
        </p:nvSpPr>
        <p:spPr>
          <a:xfrm rot="13780849">
            <a:off x="8450214" y="1963477"/>
            <a:ext cx="802978" cy="347895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ight Arrow 41"/>
          <p:cNvSpPr/>
          <p:nvPr/>
        </p:nvSpPr>
        <p:spPr>
          <a:xfrm>
            <a:off x="8823227" y="1509388"/>
            <a:ext cx="802978" cy="347895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9953107" y="1964844"/>
            <a:ext cx="123783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Classified </a:t>
            </a:r>
          </a:p>
          <a:p>
            <a:r>
              <a:rPr lang="en-US" dirty="0" smtClean="0"/>
              <a:t>Comment</a:t>
            </a:r>
          </a:p>
          <a:p>
            <a:endParaRPr lang="en-US" dirty="0"/>
          </a:p>
        </p:txBody>
      </p:sp>
      <p:sp>
        <p:nvSpPr>
          <p:cNvPr id="44" name="Right Arrow 43"/>
          <p:cNvSpPr/>
          <p:nvPr/>
        </p:nvSpPr>
        <p:spPr>
          <a:xfrm rot="16200000">
            <a:off x="6749215" y="2251063"/>
            <a:ext cx="363816" cy="347895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1682207" y="5469994"/>
            <a:ext cx="899605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Compare</a:t>
            </a:r>
            <a:endParaRPr lang="en-US" sz="14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8" name="Right Arrow 47"/>
          <p:cNvSpPr/>
          <p:nvPr/>
        </p:nvSpPr>
        <p:spPr>
          <a:xfrm>
            <a:off x="8196544" y="5080719"/>
            <a:ext cx="856862" cy="347895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ight Arrow 48"/>
          <p:cNvSpPr/>
          <p:nvPr/>
        </p:nvSpPr>
        <p:spPr>
          <a:xfrm rot="16496998">
            <a:off x="9538407" y="3546659"/>
            <a:ext cx="1864450" cy="374871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2441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1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1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1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1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1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1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1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1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1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1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1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1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1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8" dur="1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1" dur="1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4" dur="1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7" dur="1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0" dur="1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3" dur="1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6" dur="1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9" dur="1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2" dur="1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5" dur="1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8" dur="1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1" dur="1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1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1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1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1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5" dur="1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/>
      <p:bldP spid="9" grpId="0"/>
      <p:bldP spid="10" grpId="0"/>
      <p:bldP spid="12" grpId="0" animBg="1"/>
      <p:bldP spid="13" grpId="0" animBg="1"/>
      <p:bldP spid="14" grpId="0" animBg="1"/>
      <p:bldP spid="16" grpId="0"/>
      <p:bldP spid="17" grpId="0" animBg="1"/>
      <p:bldP spid="20" grpId="0" animBg="1"/>
      <p:bldP spid="21" grpId="0" animBg="1"/>
      <p:bldP spid="28" grpId="0" animBg="1"/>
      <p:bldP spid="29" grpId="0" animBg="1"/>
      <p:bldP spid="29" grpId="1" animBg="1"/>
      <p:bldP spid="31" grpId="0" animBg="1"/>
      <p:bldP spid="31" grpId="1" animBg="1"/>
      <p:bldP spid="32" grpId="0" animBg="1"/>
      <p:bldP spid="32" grpId="1" animBg="1"/>
      <p:bldP spid="35" grpId="0" animBg="1"/>
      <p:bldP spid="35" grpId="1" animBg="1"/>
      <p:bldP spid="36" grpId="0" animBg="1"/>
      <p:bldP spid="37" grpId="0" animBg="1"/>
      <p:bldP spid="37" grpId="1" animBg="1"/>
      <p:bldP spid="40" grpId="0" animBg="1"/>
      <p:bldP spid="40" grpId="1" animBg="1"/>
      <p:bldP spid="41" grpId="0" animBg="1"/>
      <p:bldP spid="41" grpId="1" animBg="1"/>
      <p:bldP spid="42" grpId="0" animBg="1"/>
      <p:bldP spid="42" grpId="1" animBg="1"/>
      <p:bldP spid="43" grpId="0"/>
      <p:bldP spid="43" grpId="1"/>
      <p:bldP spid="43" grpId="2"/>
      <p:bldP spid="44" grpId="0" animBg="1"/>
      <p:bldP spid="44" grpId="1" animBg="1"/>
      <p:bldP spid="45" grpId="0"/>
      <p:bldP spid="48" grpId="0" animBg="1"/>
      <p:bldP spid="48" grpId="1" animBg="1"/>
      <p:bldP spid="48" grpId="2" animBg="1"/>
      <p:bldP spid="49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3810000" cy="52787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Analyzing Comment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107" y="2123707"/>
            <a:ext cx="1322943" cy="1322943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 rot="5400000">
            <a:off x="205621" y="4107355"/>
            <a:ext cx="1431764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584" y="3782168"/>
            <a:ext cx="733637" cy="73363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 rot="16200000">
            <a:off x="-265041" y="4041248"/>
            <a:ext cx="156645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Collect and Split </a:t>
            </a:r>
          </a:p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into words</a:t>
            </a:r>
            <a:endParaRPr lang="en-US" sz="14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135298" y="4518318"/>
            <a:ext cx="748923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System</a:t>
            </a:r>
            <a:endParaRPr lang="en-US" sz="14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-421931" y="5089726"/>
            <a:ext cx="2686867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dirty="0" smtClean="0">
                <a:ln w="12700">
                  <a:solidFill>
                    <a:schemeClr val="accent5"/>
                  </a:solidFill>
                  <a:prstDash val="solid"/>
                </a:ln>
                <a:solidFill>
                  <a:schemeClr val="accent1"/>
                </a:solidFill>
              </a:rPr>
              <a:t>WORDS</a:t>
            </a:r>
            <a:endParaRPr lang="en-US" sz="3200" b="1" cap="none" spc="0" dirty="0">
              <a:ln w="12700">
                <a:solidFill>
                  <a:schemeClr val="accent5"/>
                </a:solidFill>
                <a:prstDash val="solid"/>
              </a:ln>
              <a:solidFill>
                <a:schemeClr val="accent1"/>
              </a:solidFill>
              <a:effectLst/>
            </a:endParaRPr>
          </a:p>
        </p:txBody>
      </p:sp>
      <p:sp>
        <p:nvSpPr>
          <p:cNvPr id="12" name="Flowchart: Punched Tape 11"/>
          <p:cNvSpPr/>
          <p:nvPr/>
        </p:nvSpPr>
        <p:spPr>
          <a:xfrm>
            <a:off x="5142821" y="4699053"/>
            <a:ext cx="2831691" cy="1079256"/>
          </a:xfrm>
          <a:prstGeom prst="flowChartPunchedTap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Verb</a:t>
            </a:r>
            <a:endParaRPr lang="en-US" sz="2000" dirty="0"/>
          </a:p>
        </p:txBody>
      </p:sp>
      <p:sp>
        <p:nvSpPr>
          <p:cNvPr id="13" name="Explosion 2 12"/>
          <p:cNvSpPr/>
          <p:nvPr/>
        </p:nvSpPr>
        <p:spPr>
          <a:xfrm>
            <a:off x="1821448" y="2243103"/>
            <a:ext cx="3145976" cy="1330958"/>
          </a:xfrm>
          <a:prstGeom prst="irregularSeal2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rgbClr val="FF0000"/>
                </a:solidFill>
              </a:rPr>
              <a:t>Negative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14" name="Right Arrow 13"/>
          <p:cNvSpPr/>
          <p:nvPr/>
        </p:nvSpPr>
        <p:spPr>
          <a:xfrm>
            <a:off x="1884222" y="5133321"/>
            <a:ext cx="716104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1319" y="4531018"/>
            <a:ext cx="1143483" cy="1143483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815037" y="5762670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Database</a:t>
            </a:r>
            <a:endParaRPr lang="en-US" dirty="0"/>
          </a:p>
        </p:txBody>
      </p:sp>
      <p:sp>
        <p:nvSpPr>
          <p:cNvPr id="17" name="Right Arrow 16"/>
          <p:cNvSpPr/>
          <p:nvPr/>
        </p:nvSpPr>
        <p:spPr>
          <a:xfrm rot="16200000">
            <a:off x="2945303" y="3828545"/>
            <a:ext cx="856862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>
            <a:off x="4892670" y="2717533"/>
            <a:ext cx="1060283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/>
          <p:cNvSpPr/>
          <p:nvPr/>
        </p:nvSpPr>
        <p:spPr>
          <a:xfrm>
            <a:off x="3988362" y="5091957"/>
            <a:ext cx="856862" cy="347895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9205806" y="4770149"/>
            <a:ext cx="1757363" cy="93706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Neutral</a:t>
            </a:r>
            <a:endParaRPr lang="en-US" sz="2000" dirty="0"/>
          </a:p>
        </p:txBody>
      </p:sp>
      <p:sp>
        <p:nvSpPr>
          <p:cNvPr id="29" name="Oval 28"/>
          <p:cNvSpPr/>
          <p:nvPr/>
        </p:nvSpPr>
        <p:spPr>
          <a:xfrm>
            <a:off x="9205805" y="4766822"/>
            <a:ext cx="1757363" cy="937064"/>
          </a:xfrm>
          <a:prstGeom prst="ellipse">
            <a:avLst/>
          </a:prstGeom>
          <a:solidFill>
            <a:srgbClr val="BBEA7C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Pros/Cons</a:t>
            </a:r>
            <a:endParaRPr lang="en-US" b="1" dirty="0"/>
          </a:p>
        </p:txBody>
      </p:sp>
      <p:sp>
        <p:nvSpPr>
          <p:cNvPr id="31" name="Right Arrow 30"/>
          <p:cNvSpPr/>
          <p:nvPr/>
        </p:nvSpPr>
        <p:spPr>
          <a:xfrm rot="13278562">
            <a:off x="7349523" y="3860100"/>
            <a:ext cx="2196749" cy="347895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/>
          <p:cNvSpPr/>
          <p:nvPr/>
        </p:nvSpPr>
        <p:spPr>
          <a:xfrm>
            <a:off x="7816175" y="2772859"/>
            <a:ext cx="936255" cy="347895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8-Point Star 34"/>
          <p:cNvSpPr/>
          <p:nvPr/>
        </p:nvSpPr>
        <p:spPr>
          <a:xfrm>
            <a:off x="6138874" y="1137526"/>
            <a:ext cx="1442105" cy="1105577"/>
          </a:xfrm>
          <a:prstGeom prst="star8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Good Flag</a:t>
            </a:r>
          </a:p>
        </p:txBody>
      </p:sp>
      <p:sp>
        <p:nvSpPr>
          <p:cNvPr id="36" name="Rounded Rectangle 35"/>
          <p:cNvSpPr/>
          <p:nvPr/>
        </p:nvSpPr>
        <p:spPr>
          <a:xfrm>
            <a:off x="6166527" y="2649640"/>
            <a:ext cx="1386800" cy="534716"/>
          </a:xfrm>
          <a:prstGeom prst="roundRect">
            <a:avLst/>
          </a:prstGeom>
          <a:solidFill>
            <a:srgbClr val="D1D52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Negative</a:t>
            </a:r>
          </a:p>
          <a:p>
            <a:pPr algn="ctr"/>
            <a:r>
              <a:rPr lang="en-US" b="1" dirty="0" smtClean="0"/>
              <a:t>Flag</a:t>
            </a:r>
            <a:endParaRPr lang="en-US" b="1" dirty="0"/>
          </a:p>
        </p:txBody>
      </p:sp>
      <p:sp>
        <p:nvSpPr>
          <p:cNvPr id="37" name="8-Point Star 36"/>
          <p:cNvSpPr/>
          <p:nvPr/>
        </p:nvSpPr>
        <p:spPr>
          <a:xfrm>
            <a:off x="8894820" y="2364209"/>
            <a:ext cx="1442105" cy="1105577"/>
          </a:xfrm>
          <a:prstGeom prst="star8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Bad Flag</a:t>
            </a: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604" y="551000"/>
            <a:ext cx="1466844" cy="1466844"/>
          </a:xfrm>
          <a:prstGeom prst="rect">
            <a:avLst/>
          </a:prstGeom>
        </p:spPr>
      </p:pic>
      <p:sp>
        <p:nvSpPr>
          <p:cNvPr id="40" name="Right Arrow 39"/>
          <p:cNvSpPr/>
          <p:nvPr/>
        </p:nvSpPr>
        <p:spPr>
          <a:xfrm>
            <a:off x="7585903" y="1610562"/>
            <a:ext cx="936255" cy="347895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ight Arrow 40"/>
          <p:cNvSpPr/>
          <p:nvPr/>
        </p:nvSpPr>
        <p:spPr>
          <a:xfrm rot="13780849">
            <a:off x="8450214" y="1963477"/>
            <a:ext cx="802978" cy="347895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ight Arrow 41"/>
          <p:cNvSpPr/>
          <p:nvPr/>
        </p:nvSpPr>
        <p:spPr>
          <a:xfrm>
            <a:off x="8823227" y="1509388"/>
            <a:ext cx="802978" cy="347895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9953107" y="1964844"/>
            <a:ext cx="123783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Classified </a:t>
            </a:r>
          </a:p>
          <a:p>
            <a:r>
              <a:rPr lang="en-US" dirty="0" smtClean="0"/>
              <a:t>Comment</a:t>
            </a:r>
          </a:p>
          <a:p>
            <a:endParaRPr lang="en-US" dirty="0"/>
          </a:p>
        </p:txBody>
      </p:sp>
      <p:sp>
        <p:nvSpPr>
          <p:cNvPr id="44" name="Right Arrow 43"/>
          <p:cNvSpPr/>
          <p:nvPr/>
        </p:nvSpPr>
        <p:spPr>
          <a:xfrm rot="16200000">
            <a:off x="6749215" y="2251063"/>
            <a:ext cx="363816" cy="347895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1682207" y="5469994"/>
            <a:ext cx="899605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Compare</a:t>
            </a:r>
            <a:endParaRPr lang="en-US" sz="14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8" name="Right Arrow 47"/>
          <p:cNvSpPr/>
          <p:nvPr/>
        </p:nvSpPr>
        <p:spPr>
          <a:xfrm>
            <a:off x="8196544" y="5080719"/>
            <a:ext cx="856862" cy="347895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ight Arrow 48"/>
          <p:cNvSpPr/>
          <p:nvPr/>
        </p:nvSpPr>
        <p:spPr>
          <a:xfrm rot="16496998">
            <a:off x="9538407" y="3546659"/>
            <a:ext cx="1864450" cy="374871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1490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1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1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1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1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1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1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1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1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1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31" grpId="0" animBg="1"/>
      <p:bldP spid="32" grpId="0" animBg="1"/>
      <p:bldP spid="35" grpId="0" animBg="1"/>
      <p:bldP spid="37" grpId="0" animBg="1"/>
      <p:bldP spid="40" grpId="0" animBg="1"/>
      <p:bldP spid="41" grpId="0" animBg="1"/>
      <p:bldP spid="42" grpId="0" animBg="1"/>
      <p:bldP spid="43" grpId="0"/>
      <p:bldP spid="43" grpId="1"/>
      <p:bldP spid="43" grpId="2"/>
      <p:bldP spid="44" grpId="0" animBg="1"/>
      <p:bldP spid="49" grpId="0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3810000" cy="52787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Analyzing Comment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107" y="2123707"/>
            <a:ext cx="1322943" cy="1322943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 rot="5400000">
            <a:off x="205621" y="4107355"/>
            <a:ext cx="1431764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584" y="3782168"/>
            <a:ext cx="733637" cy="73363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 rot="16200000">
            <a:off x="-265041" y="4041248"/>
            <a:ext cx="156645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Collect and Split </a:t>
            </a:r>
          </a:p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into words</a:t>
            </a:r>
            <a:endParaRPr lang="en-US" sz="14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135298" y="4518318"/>
            <a:ext cx="748923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System</a:t>
            </a:r>
            <a:endParaRPr lang="en-US" sz="14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-421931" y="5089726"/>
            <a:ext cx="2686867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dirty="0" smtClean="0">
                <a:ln w="12700">
                  <a:solidFill>
                    <a:schemeClr val="accent5"/>
                  </a:solidFill>
                  <a:prstDash val="solid"/>
                </a:ln>
                <a:solidFill>
                  <a:schemeClr val="accent1"/>
                </a:solidFill>
              </a:rPr>
              <a:t>WORDS</a:t>
            </a:r>
            <a:endParaRPr lang="en-US" sz="3200" b="1" cap="none" spc="0" dirty="0">
              <a:ln w="12700">
                <a:solidFill>
                  <a:schemeClr val="accent5"/>
                </a:solidFill>
                <a:prstDash val="solid"/>
              </a:ln>
              <a:solidFill>
                <a:schemeClr val="accent1"/>
              </a:solidFill>
              <a:effectLst/>
            </a:endParaRPr>
          </a:p>
        </p:txBody>
      </p:sp>
      <p:sp>
        <p:nvSpPr>
          <p:cNvPr id="12" name="Flowchart: Punched Tape 11"/>
          <p:cNvSpPr/>
          <p:nvPr/>
        </p:nvSpPr>
        <p:spPr>
          <a:xfrm>
            <a:off x="5142821" y="4699053"/>
            <a:ext cx="2831691" cy="1079256"/>
          </a:xfrm>
          <a:prstGeom prst="flowChartPunchedTap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Noun</a:t>
            </a:r>
            <a:endParaRPr lang="en-US" sz="2000" dirty="0"/>
          </a:p>
        </p:txBody>
      </p:sp>
      <p:sp>
        <p:nvSpPr>
          <p:cNvPr id="13" name="Explosion 2 12"/>
          <p:cNvSpPr/>
          <p:nvPr/>
        </p:nvSpPr>
        <p:spPr>
          <a:xfrm>
            <a:off x="1821448" y="2243103"/>
            <a:ext cx="3145976" cy="1330958"/>
          </a:xfrm>
          <a:prstGeom prst="irregularSeal2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rgbClr val="FF0000"/>
                </a:solidFill>
              </a:rPr>
              <a:t>Negative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14" name="Right Arrow 13"/>
          <p:cNvSpPr/>
          <p:nvPr/>
        </p:nvSpPr>
        <p:spPr>
          <a:xfrm>
            <a:off x="1884222" y="5133321"/>
            <a:ext cx="716104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1319" y="4531018"/>
            <a:ext cx="1143483" cy="1143483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815037" y="5762670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Database</a:t>
            </a:r>
            <a:endParaRPr lang="en-US" dirty="0"/>
          </a:p>
        </p:txBody>
      </p:sp>
      <p:sp>
        <p:nvSpPr>
          <p:cNvPr id="17" name="Right Arrow 16"/>
          <p:cNvSpPr/>
          <p:nvPr/>
        </p:nvSpPr>
        <p:spPr>
          <a:xfrm rot="16200000">
            <a:off x="2945303" y="3828545"/>
            <a:ext cx="856862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>
            <a:off x="4892670" y="2717533"/>
            <a:ext cx="1060283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/>
          <p:cNvSpPr/>
          <p:nvPr/>
        </p:nvSpPr>
        <p:spPr>
          <a:xfrm>
            <a:off x="3988362" y="5091957"/>
            <a:ext cx="856862" cy="347895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9205806" y="4770149"/>
            <a:ext cx="1757363" cy="93706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Neutral</a:t>
            </a:r>
            <a:endParaRPr lang="en-US" sz="2000" dirty="0"/>
          </a:p>
        </p:txBody>
      </p:sp>
      <p:sp>
        <p:nvSpPr>
          <p:cNvPr id="29" name="Oval 28"/>
          <p:cNvSpPr/>
          <p:nvPr/>
        </p:nvSpPr>
        <p:spPr>
          <a:xfrm>
            <a:off x="9205805" y="4766822"/>
            <a:ext cx="1757363" cy="937064"/>
          </a:xfrm>
          <a:prstGeom prst="ellipse">
            <a:avLst/>
          </a:prstGeom>
          <a:solidFill>
            <a:srgbClr val="BBEA7C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Pros/Cons</a:t>
            </a:r>
            <a:endParaRPr lang="en-US" b="1" dirty="0"/>
          </a:p>
        </p:txBody>
      </p:sp>
      <p:sp>
        <p:nvSpPr>
          <p:cNvPr id="31" name="Right Arrow 30"/>
          <p:cNvSpPr/>
          <p:nvPr/>
        </p:nvSpPr>
        <p:spPr>
          <a:xfrm rot="13278562">
            <a:off x="7349523" y="3860100"/>
            <a:ext cx="2196749" cy="347895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/>
          <p:cNvSpPr/>
          <p:nvPr/>
        </p:nvSpPr>
        <p:spPr>
          <a:xfrm>
            <a:off x="7816175" y="2772859"/>
            <a:ext cx="936255" cy="347895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8-Point Star 34"/>
          <p:cNvSpPr/>
          <p:nvPr/>
        </p:nvSpPr>
        <p:spPr>
          <a:xfrm>
            <a:off x="6138874" y="1137526"/>
            <a:ext cx="1442105" cy="1105577"/>
          </a:xfrm>
          <a:prstGeom prst="star8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Good Flag</a:t>
            </a:r>
          </a:p>
        </p:txBody>
      </p:sp>
      <p:sp>
        <p:nvSpPr>
          <p:cNvPr id="36" name="Rounded Rectangle 35"/>
          <p:cNvSpPr/>
          <p:nvPr/>
        </p:nvSpPr>
        <p:spPr>
          <a:xfrm>
            <a:off x="6166527" y="2649640"/>
            <a:ext cx="1386800" cy="534716"/>
          </a:xfrm>
          <a:prstGeom prst="roundRect">
            <a:avLst/>
          </a:prstGeom>
          <a:solidFill>
            <a:srgbClr val="D1D52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Negative</a:t>
            </a:r>
          </a:p>
          <a:p>
            <a:pPr algn="ctr"/>
            <a:r>
              <a:rPr lang="en-US" b="1" dirty="0" smtClean="0"/>
              <a:t>Flag</a:t>
            </a:r>
            <a:endParaRPr lang="en-US" b="1" dirty="0"/>
          </a:p>
        </p:txBody>
      </p:sp>
      <p:sp>
        <p:nvSpPr>
          <p:cNvPr id="37" name="8-Point Star 36"/>
          <p:cNvSpPr/>
          <p:nvPr/>
        </p:nvSpPr>
        <p:spPr>
          <a:xfrm>
            <a:off x="8894820" y="2364209"/>
            <a:ext cx="1442105" cy="1105577"/>
          </a:xfrm>
          <a:prstGeom prst="star8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Bad Flag</a:t>
            </a: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604" y="551000"/>
            <a:ext cx="1466844" cy="1466844"/>
          </a:xfrm>
          <a:prstGeom prst="rect">
            <a:avLst/>
          </a:prstGeom>
        </p:spPr>
      </p:pic>
      <p:sp>
        <p:nvSpPr>
          <p:cNvPr id="40" name="Right Arrow 39"/>
          <p:cNvSpPr/>
          <p:nvPr/>
        </p:nvSpPr>
        <p:spPr>
          <a:xfrm>
            <a:off x="7585903" y="1610562"/>
            <a:ext cx="936255" cy="347895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ight Arrow 40"/>
          <p:cNvSpPr/>
          <p:nvPr/>
        </p:nvSpPr>
        <p:spPr>
          <a:xfrm rot="13780849">
            <a:off x="8450214" y="1963477"/>
            <a:ext cx="802978" cy="347895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ight Arrow 41"/>
          <p:cNvSpPr/>
          <p:nvPr/>
        </p:nvSpPr>
        <p:spPr>
          <a:xfrm>
            <a:off x="8823227" y="1509388"/>
            <a:ext cx="802978" cy="347895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9953107" y="1964844"/>
            <a:ext cx="123783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Classified </a:t>
            </a:r>
          </a:p>
          <a:p>
            <a:r>
              <a:rPr lang="en-US" dirty="0" smtClean="0"/>
              <a:t>Comment</a:t>
            </a:r>
          </a:p>
          <a:p>
            <a:endParaRPr lang="en-US" dirty="0"/>
          </a:p>
        </p:txBody>
      </p:sp>
      <p:sp>
        <p:nvSpPr>
          <p:cNvPr id="44" name="Right Arrow 43"/>
          <p:cNvSpPr/>
          <p:nvPr/>
        </p:nvSpPr>
        <p:spPr>
          <a:xfrm rot="16200000">
            <a:off x="6749215" y="2251063"/>
            <a:ext cx="363816" cy="347895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1682207" y="5469994"/>
            <a:ext cx="899605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Compare</a:t>
            </a:r>
            <a:endParaRPr lang="en-US" sz="14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8" name="Right Arrow 47"/>
          <p:cNvSpPr/>
          <p:nvPr/>
        </p:nvSpPr>
        <p:spPr>
          <a:xfrm>
            <a:off x="8196544" y="5080719"/>
            <a:ext cx="856862" cy="347895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ight Arrow 48"/>
          <p:cNvSpPr/>
          <p:nvPr/>
        </p:nvSpPr>
        <p:spPr>
          <a:xfrm rot="16496998">
            <a:off x="9538407" y="3546659"/>
            <a:ext cx="1864450" cy="374871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0075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1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1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1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1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1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1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1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1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1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1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31" grpId="0" animBg="1"/>
      <p:bldP spid="32" grpId="0" animBg="1"/>
      <p:bldP spid="35" grpId="0" animBg="1"/>
      <p:bldP spid="37" grpId="0" animBg="1"/>
      <p:bldP spid="40" grpId="0" animBg="1"/>
      <p:bldP spid="41" grpId="0" animBg="1"/>
      <p:bldP spid="42" grpId="0" animBg="1"/>
      <p:bldP spid="43" grpId="0"/>
      <p:bldP spid="43" grpId="1"/>
      <p:bldP spid="44" grpId="0" animBg="1"/>
      <p:bldP spid="48" grpId="0" animBg="1"/>
      <p:bldP spid="48" grpId="1" animBg="1"/>
      <p:bldP spid="4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Scenario problem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697914" y="2868109"/>
            <a:ext cx="1822388" cy="1858657"/>
            <a:chOff x="1322675" y="2204581"/>
            <a:chExt cx="1822388" cy="1858657"/>
          </a:xfrm>
        </p:grpSpPr>
        <p:grpSp>
          <p:nvGrpSpPr>
            <p:cNvPr id="10" name="Group 9"/>
            <p:cNvGrpSpPr/>
            <p:nvPr/>
          </p:nvGrpSpPr>
          <p:grpSpPr>
            <a:xfrm>
              <a:off x="1776021" y="3163524"/>
              <a:ext cx="876417" cy="899714"/>
              <a:chOff x="1223733" y="1854497"/>
              <a:chExt cx="876417" cy="899714"/>
            </a:xfrm>
          </p:grpSpPr>
          <p:sp>
            <p:nvSpPr>
              <p:cNvPr id="11" name="Oval 10"/>
              <p:cNvSpPr/>
              <p:nvPr/>
            </p:nvSpPr>
            <p:spPr>
              <a:xfrm>
                <a:off x="1223733" y="1854497"/>
                <a:ext cx="876417" cy="899714"/>
              </a:xfrm>
              <a:prstGeom prst="ellipse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/>
              <p:cNvSpPr/>
              <p:nvPr/>
            </p:nvSpPr>
            <p:spPr>
              <a:xfrm>
                <a:off x="1313868" y="1956281"/>
                <a:ext cx="696146" cy="696146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mtClean="0"/>
                  <a:t>3</a:t>
                </a:r>
                <a:endParaRPr lang="en-US"/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2268646" y="2204581"/>
              <a:ext cx="876417" cy="899714"/>
              <a:chOff x="749807" y="1913726"/>
              <a:chExt cx="876417" cy="899714"/>
            </a:xfrm>
          </p:grpSpPr>
          <p:sp>
            <p:nvSpPr>
              <p:cNvPr id="14" name="Oval 13"/>
              <p:cNvSpPr/>
              <p:nvPr/>
            </p:nvSpPr>
            <p:spPr>
              <a:xfrm>
                <a:off x="749807" y="1913726"/>
                <a:ext cx="876417" cy="899714"/>
              </a:xfrm>
              <a:prstGeom prst="ellipse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Oval 14"/>
              <p:cNvSpPr/>
              <p:nvPr/>
            </p:nvSpPr>
            <p:spPr>
              <a:xfrm>
                <a:off x="839942" y="2023847"/>
                <a:ext cx="696146" cy="696146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2</a:t>
                </a:r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1322675" y="2204581"/>
              <a:ext cx="876417" cy="899714"/>
              <a:chOff x="749807" y="1913726"/>
              <a:chExt cx="876417" cy="899714"/>
            </a:xfrm>
          </p:grpSpPr>
          <p:sp>
            <p:nvSpPr>
              <p:cNvPr id="17" name="Oval 16"/>
              <p:cNvSpPr/>
              <p:nvPr/>
            </p:nvSpPr>
            <p:spPr>
              <a:xfrm>
                <a:off x="749807" y="1913726"/>
                <a:ext cx="876417" cy="899714"/>
              </a:xfrm>
              <a:prstGeom prst="ellipse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Oval 17"/>
              <p:cNvSpPr/>
              <p:nvPr/>
            </p:nvSpPr>
            <p:spPr>
              <a:xfrm>
                <a:off x="839942" y="2023847"/>
                <a:ext cx="696146" cy="696146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1</a:t>
                </a:r>
              </a:p>
            </p:txBody>
          </p:sp>
        </p:grpSp>
      </p:grpSp>
      <p:sp>
        <p:nvSpPr>
          <p:cNvPr id="20" name="Right Arrow 19"/>
          <p:cNvSpPr/>
          <p:nvPr/>
        </p:nvSpPr>
        <p:spPr>
          <a:xfrm>
            <a:off x="2749322" y="3584736"/>
            <a:ext cx="996696" cy="484632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/>
          <p:cNvGrpSpPr/>
          <p:nvPr/>
        </p:nvGrpSpPr>
        <p:grpSpPr>
          <a:xfrm>
            <a:off x="3956530" y="1627609"/>
            <a:ext cx="6200736" cy="3380713"/>
            <a:chOff x="7385012" y="1420800"/>
            <a:chExt cx="6200736" cy="3380713"/>
          </a:xfrm>
        </p:grpSpPr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59279" y="1420800"/>
              <a:ext cx="2012233" cy="2797865"/>
            </a:xfrm>
            <a:prstGeom prst="rect">
              <a:avLst/>
            </a:prstGeom>
          </p:spPr>
        </p:pic>
        <p:sp>
          <p:nvSpPr>
            <p:cNvPr id="23" name="TextBox 22"/>
            <p:cNvSpPr txBox="1"/>
            <p:nvPr/>
          </p:nvSpPr>
          <p:spPr>
            <a:xfrm>
              <a:off x="7385012" y="4339848"/>
              <a:ext cx="620073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What is the best way to have good reviews?</a:t>
              </a:r>
              <a:endParaRPr lang="en-US" sz="2400" dirty="0"/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31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" y="0"/>
            <a:ext cx="4239491" cy="52787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6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/>
              <a:t>Analyzing Comment - Example</a:t>
            </a:r>
            <a:endParaRPr lang="en-US" dirty="0"/>
          </a:p>
        </p:txBody>
      </p:sp>
      <p:sp>
        <p:nvSpPr>
          <p:cNvPr id="5" name="Rectangular Callout 4"/>
          <p:cNvSpPr/>
          <p:nvPr/>
        </p:nvSpPr>
        <p:spPr>
          <a:xfrm>
            <a:off x="263237" y="471048"/>
            <a:ext cx="2964872" cy="1551709"/>
          </a:xfrm>
          <a:prstGeom prst="wedgeRectCallou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Despite slow speed, the screen is beautiful and the keyboard is good</a:t>
            </a:r>
            <a:endParaRPr lang="en-US" dirty="0"/>
          </a:p>
          <a:p>
            <a:pPr algn="ctr"/>
            <a:endParaRPr lang="en-US" dirty="0"/>
          </a:p>
        </p:txBody>
      </p:sp>
      <p:sp>
        <p:nvSpPr>
          <p:cNvPr id="6" name="Right Arrow 5"/>
          <p:cNvSpPr/>
          <p:nvPr/>
        </p:nvSpPr>
        <p:spPr>
          <a:xfrm>
            <a:off x="3554033" y="1072954"/>
            <a:ext cx="1586003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5370206" y="872828"/>
            <a:ext cx="3715883" cy="7481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“despite”, “slow”, “speed”, “the”, “screen”, “is”, “beautiful”, “and”, “the”, “keyboard”, “is”, “good”</a:t>
            </a:r>
            <a:endParaRPr lang="en-US" sz="16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1140" y="2474069"/>
            <a:ext cx="1143483" cy="114348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043263" y="3701635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Database</a:t>
            </a:r>
            <a:endParaRPr lang="en-US" dirty="0"/>
          </a:p>
        </p:txBody>
      </p:sp>
      <p:sp>
        <p:nvSpPr>
          <p:cNvPr id="10" name="Right Arrow 9"/>
          <p:cNvSpPr/>
          <p:nvPr/>
        </p:nvSpPr>
        <p:spPr>
          <a:xfrm rot="2893564">
            <a:off x="8551193" y="1935057"/>
            <a:ext cx="829452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 rot="11433541">
            <a:off x="7967076" y="2597826"/>
            <a:ext cx="1093315" cy="2677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lowchart: Punched Tape 11"/>
          <p:cNvSpPr/>
          <p:nvPr/>
        </p:nvSpPr>
        <p:spPr>
          <a:xfrm>
            <a:off x="5591841" y="2072881"/>
            <a:ext cx="1842869" cy="841747"/>
          </a:xfrm>
          <a:prstGeom prst="flowChartPunchedTap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Adjective/Adverb</a:t>
            </a:r>
            <a:endParaRPr lang="en-US" sz="1600" dirty="0"/>
          </a:p>
        </p:txBody>
      </p:sp>
      <p:sp>
        <p:nvSpPr>
          <p:cNvPr id="13" name="Right Arrow 12"/>
          <p:cNvSpPr/>
          <p:nvPr/>
        </p:nvSpPr>
        <p:spPr>
          <a:xfrm rot="10800000">
            <a:off x="4331495" y="2412377"/>
            <a:ext cx="889591" cy="2713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4305986" y="1877143"/>
            <a:ext cx="940088" cy="520626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Pros</a:t>
            </a:r>
            <a:endParaRPr lang="en-US" dirty="0"/>
          </a:p>
        </p:txBody>
      </p:sp>
      <p:sp>
        <p:nvSpPr>
          <p:cNvPr id="15" name="8-Point Star 14"/>
          <p:cNvSpPr/>
          <p:nvPr/>
        </p:nvSpPr>
        <p:spPr>
          <a:xfrm>
            <a:off x="2858148" y="2108980"/>
            <a:ext cx="1124746" cy="862276"/>
          </a:xfrm>
          <a:prstGeom prst="star8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Good Flag</a:t>
            </a:r>
          </a:p>
        </p:txBody>
      </p:sp>
      <p:sp>
        <p:nvSpPr>
          <p:cNvPr id="16" name="Right Arrow 15"/>
          <p:cNvSpPr/>
          <p:nvPr/>
        </p:nvSpPr>
        <p:spPr>
          <a:xfrm rot="8303311">
            <a:off x="7488019" y="4560572"/>
            <a:ext cx="1896898" cy="38870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lowchart: Punched Tape 16"/>
          <p:cNvSpPr/>
          <p:nvPr/>
        </p:nvSpPr>
        <p:spPr>
          <a:xfrm>
            <a:off x="5604164" y="5620970"/>
            <a:ext cx="1873992" cy="884557"/>
          </a:xfrm>
          <a:prstGeom prst="flowChartPunchedTap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Adjective/Adverb</a:t>
            </a:r>
            <a:endParaRPr lang="en-US" sz="1600" dirty="0"/>
          </a:p>
        </p:txBody>
      </p:sp>
      <p:sp>
        <p:nvSpPr>
          <p:cNvPr id="18" name="Right Arrow 17"/>
          <p:cNvSpPr/>
          <p:nvPr/>
        </p:nvSpPr>
        <p:spPr>
          <a:xfrm rot="10800000">
            <a:off x="4286253" y="5986650"/>
            <a:ext cx="934833" cy="28513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4286252" y="5258943"/>
            <a:ext cx="987899" cy="547103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Cons</a:t>
            </a:r>
            <a:endParaRPr lang="en-US" dirty="0"/>
          </a:p>
        </p:txBody>
      </p:sp>
      <p:sp>
        <p:nvSpPr>
          <p:cNvPr id="20" name="8-Point Star 19"/>
          <p:cNvSpPr/>
          <p:nvPr/>
        </p:nvSpPr>
        <p:spPr>
          <a:xfrm>
            <a:off x="2721227" y="5599398"/>
            <a:ext cx="1181947" cy="906129"/>
          </a:xfrm>
          <a:prstGeom prst="star8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Bad Flag</a:t>
            </a:r>
          </a:p>
        </p:txBody>
      </p:sp>
      <p:sp>
        <p:nvSpPr>
          <p:cNvPr id="21" name="TextBox 20"/>
          <p:cNvSpPr txBox="1"/>
          <p:nvPr/>
        </p:nvSpPr>
        <p:spPr>
          <a:xfrm rot="617423">
            <a:off x="8165301" y="2355452"/>
            <a:ext cx="918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“good”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 rot="19105488">
            <a:off x="7772374" y="4356372"/>
            <a:ext cx="1213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“terrible”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5631874" y="2528441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 rot="16200000">
            <a:off x="2992894" y="4641335"/>
            <a:ext cx="635110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000" b="1" cap="none" spc="0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&lt;</a:t>
            </a:r>
            <a:endParaRPr lang="en-US" sz="6000" b="1" cap="none" spc="0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  <p:sp>
        <p:nvSpPr>
          <p:cNvPr id="27" name="Right Arrow 26"/>
          <p:cNvSpPr/>
          <p:nvPr/>
        </p:nvSpPr>
        <p:spPr>
          <a:xfrm rot="13158755">
            <a:off x="1827047" y="4668952"/>
            <a:ext cx="111991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38" y="3348555"/>
            <a:ext cx="1466844" cy="1466844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480833" y="4843663"/>
            <a:ext cx="115127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Positive</a:t>
            </a:r>
          </a:p>
          <a:p>
            <a:r>
              <a:rPr lang="en-US" dirty="0" smtClean="0"/>
              <a:t>comment</a:t>
            </a:r>
          </a:p>
          <a:p>
            <a:endParaRPr lang="en-US" dirty="0"/>
          </a:p>
        </p:txBody>
      </p:sp>
      <p:pic>
        <p:nvPicPr>
          <p:cNvPr id="30" name="Content Placeholder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9119" y="185741"/>
            <a:ext cx="733637" cy="733637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3288604" y="1380106"/>
            <a:ext cx="2114669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Split into words</a:t>
            </a:r>
            <a:endParaRPr lang="en-US" sz="14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4027107" y="868461"/>
            <a:ext cx="748923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System</a:t>
            </a:r>
            <a:endParaRPr lang="en-US" sz="14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6" name="Rectangle 35"/>
          <p:cNvSpPr/>
          <p:nvPr/>
        </p:nvSpPr>
        <p:spPr>
          <a:xfrm rot="2980366">
            <a:off x="8099196" y="1790955"/>
            <a:ext cx="2114669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Compare</a:t>
            </a:r>
            <a:endParaRPr lang="en-US" sz="14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9958106" y="2722644"/>
            <a:ext cx="145264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“slow”,</a:t>
            </a:r>
          </a:p>
          <a:p>
            <a:r>
              <a:rPr lang="en-US" dirty="0" smtClean="0"/>
              <a:t>“beautiful”,</a:t>
            </a:r>
          </a:p>
          <a:p>
            <a:r>
              <a:rPr lang="en-US" dirty="0" smtClean="0"/>
              <a:t>“good”</a:t>
            </a:r>
            <a:endParaRPr lang="en-US" dirty="0"/>
          </a:p>
        </p:txBody>
      </p:sp>
      <p:sp>
        <p:nvSpPr>
          <p:cNvPr id="45" name="Right Arrow 44"/>
          <p:cNvSpPr/>
          <p:nvPr/>
        </p:nvSpPr>
        <p:spPr>
          <a:xfrm rot="9207600">
            <a:off x="8006994" y="3632462"/>
            <a:ext cx="1093315" cy="2677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 rot="20073384">
            <a:off x="7826542" y="3310481"/>
            <a:ext cx="1367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“beautiful”</a:t>
            </a:r>
            <a:endParaRPr lang="en-US" dirty="0"/>
          </a:p>
        </p:txBody>
      </p:sp>
      <p:sp>
        <p:nvSpPr>
          <p:cNvPr id="47" name="Flowchart: Punched Tape 46"/>
          <p:cNvSpPr/>
          <p:nvPr/>
        </p:nvSpPr>
        <p:spPr>
          <a:xfrm>
            <a:off x="5591841" y="3846925"/>
            <a:ext cx="1842869" cy="841747"/>
          </a:xfrm>
          <a:prstGeom prst="flowChartPunchedTap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Adjective/Adverb</a:t>
            </a:r>
            <a:endParaRPr lang="en-US" sz="1600" dirty="0"/>
          </a:p>
        </p:txBody>
      </p:sp>
      <p:sp>
        <p:nvSpPr>
          <p:cNvPr id="48" name="Right Arrow 47"/>
          <p:cNvSpPr/>
          <p:nvPr/>
        </p:nvSpPr>
        <p:spPr>
          <a:xfrm rot="10800000">
            <a:off x="4385911" y="4146355"/>
            <a:ext cx="889591" cy="2713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4390191" y="3600098"/>
            <a:ext cx="940088" cy="520626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Pros</a:t>
            </a:r>
            <a:endParaRPr lang="en-US" dirty="0"/>
          </a:p>
        </p:txBody>
      </p:sp>
      <p:sp>
        <p:nvSpPr>
          <p:cNvPr id="50" name="8-Point Star 49"/>
          <p:cNvSpPr/>
          <p:nvPr/>
        </p:nvSpPr>
        <p:spPr>
          <a:xfrm>
            <a:off x="2845627" y="3836660"/>
            <a:ext cx="1124746" cy="862276"/>
          </a:xfrm>
          <a:prstGeom prst="star8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Good Flag</a:t>
            </a:r>
          </a:p>
        </p:txBody>
      </p:sp>
      <p:sp>
        <p:nvSpPr>
          <p:cNvPr id="51" name="Rectangle 50"/>
          <p:cNvSpPr/>
          <p:nvPr/>
        </p:nvSpPr>
        <p:spPr>
          <a:xfrm rot="16200000">
            <a:off x="3048425" y="2944935"/>
            <a:ext cx="635110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000" b="1" cap="none" spc="0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+</a:t>
            </a:r>
            <a:endParaRPr lang="en-US" sz="6000" b="1" cap="none" spc="0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95913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1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1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1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1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5" dur="1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1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1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1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1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1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1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1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1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1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1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1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1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1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1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1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1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1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8" dur="1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3" dur="1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8" dur="1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3" dur="1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6" dur="1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9" grpId="0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/>
      <p:bldP spid="22" grpId="0"/>
      <p:bldP spid="26" grpId="0"/>
      <p:bldP spid="27" grpId="0" animBg="1"/>
      <p:bldP spid="29" grpId="0"/>
      <p:bldP spid="31" grpId="0"/>
      <p:bldP spid="32" grpId="0"/>
      <p:bldP spid="36" grpId="0"/>
      <p:bldP spid="37" grpId="0"/>
      <p:bldP spid="45" grpId="0" animBg="1"/>
      <p:bldP spid="46" grpId="0"/>
      <p:bldP spid="47" grpId="0" animBg="1"/>
      <p:bldP spid="48" grpId="0" animBg="1"/>
      <p:bldP spid="49" grpId="0" animBg="1"/>
      <p:bldP spid="50" grpId="0" animBg="1"/>
      <p:bldP spid="51" grpId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4696691" cy="48490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Analyzing Comment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610" y="844735"/>
            <a:ext cx="1150899" cy="1150899"/>
          </a:xfrm>
          <a:prstGeom prst="rect">
            <a:avLst/>
          </a:prstGeom>
        </p:spPr>
      </p:pic>
      <p:pic>
        <p:nvPicPr>
          <p:cNvPr id="5" name="Content Placeholder 3"/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2108" y="525438"/>
            <a:ext cx="765909" cy="740207"/>
          </a:xfrm>
        </p:spPr>
      </p:pic>
      <p:sp>
        <p:nvSpPr>
          <p:cNvPr id="6" name="Right Arrow 5"/>
          <p:cNvSpPr/>
          <p:nvPr/>
        </p:nvSpPr>
        <p:spPr>
          <a:xfrm>
            <a:off x="1925035" y="1247629"/>
            <a:ext cx="2268498" cy="3246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862736" y="1572310"/>
            <a:ext cx="1954638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Read and classify</a:t>
            </a:r>
          </a:p>
          <a:p>
            <a:pPr algn="ctr"/>
            <a:r>
              <a:rPr lang="en-US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words</a:t>
            </a:r>
            <a:endParaRPr lang="en-US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412193" y="650227"/>
            <a:ext cx="2605200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dirty="0" smtClean="0">
                <a:ln w="12700">
                  <a:solidFill>
                    <a:schemeClr val="accent5"/>
                  </a:solidFill>
                  <a:prstDash val="solid"/>
                </a:ln>
                <a:solidFill>
                  <a:schemeClr val="accent1"/>
                </a:solidFill>
              </a:rPr>
              <a:t>Classified </a:t>
            </a:r>
          </a:p>
          <a:p>
            <a:pPr algn="ctr"/>
            <a:r>
              <a:rPr lang="en-US" sz="4000" b="1" dirty="0" smtClean="0">
                <a:ln w="12700">
                  <a:solidFill>
                    <a:schemeClr val="accent5"/>
                  </a:solidFill>
                  <a:prstDash val="solid"/>
                </a:ln>
                <a:solidFill>
                  <a:schemeClr val="accent1"/>
                </a:solidFill>
              </a:rPr>
              <a:t>Words</a:t>
            </a:r>
            <a:endParaRPr lang="en-US" sz="4000" b="1" cap="none" spc="0" dirty="0">
              <a:ln w="12700">
                <a:solidFill>
                  <a:schemeClr val="accent5"/>
                </a:solidFill>
                <a:prstDash val="solid"/>
              </a:ln>
              <a:solidFill>
                <a:schemeClr val="accent1"/>
              </a:solidFill>
              <a:effectLst/>
            </a:endParaRPr>
          </a:p>
        </p:txBody>
      </p:sp>
      <p:sp>
        <p:nvSpPr>
          <p:cNvPr id="9" name="Right Arrow 8"/>
          <p:cNvSpPr/>
          <p:nvPr/>
        </p:nvSpPr>
        <p:spPr>
          <a:xfrm rot="5400000">
            <a:off x="5405347" y="2186973"/>
            <a:ext cx="661018" cy="3057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6105" y="2815843"/>
            <a:ext cx="1143483" cy="114348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191700" y="4034151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Database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08186" y="1995634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Staff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55" y="5187212"/>
            <a:ext cx="1322943" cy="1322943"/>
          </a:xfrm>
          <a:prstGeom prst="rect">
            <a:avLst/>
          </a:prstGeom>
        </p:spPr>
      </p:pic>
      <p:sp>
        <p:nvSpPr>
          <p:cNvPr id="15" name="Right Arrow 14"/>
          <p:cNvSpPr/>
          <p:nvPr/>
        </p:nvSpPr>
        <p:spPr>
          <a:xfrm>
            <a:off x="2383636" y="5776468"/>
            <a:ext cx="1661106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Content Placeholder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1199" y="4761267"/>
            <a:ext cx="733637" cy="733637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4762449" y="5540337"/>
            <a:ext cx="1904688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dirty="0" smtClean="0">
                <a:ln w="12700">
                  <a:solidFill>
                    <a:schemeClr val="accent5"/>
                  </a:solidFill>
                  <a:prstDash val="solid"/>
                </a:ln>
                <a:solidFill>
                  <a:schemeClr val="accent1"/>
                </a:solidFill>
              </a:rPr>
              <a:t>WORDS</a:t>
            </a:r>
            <a:endParaRPr lang="en-US" sz="4000" b="1" cap="none" spc="0" dirty="0">
              <a:ln w="12700">
                <a:solidFill>
                  <a:schemeClr val="accent5"/>
                </a:solidFill>
                <a:prstDash val="solid"/>
              </a:ln>
              <a:solidFill>
                <a:schemeClr val="accent1"/>
              </a:solidFill>
              <a:effectLst/>
            </a:endParaRPr>
          </a:p>
        </p:txBody>
      </p:sp>
      <p:sp>
        <p:nvSpPr>
          <p:cNvPr id="18" name="Right Arrow 17"/>
          <p:cNvSpPr/>
          <p:nvPr/>
        </p:nvSpPr>
        <p:spPr>
          <a:xfrm rot="16200000">
            <a:off x="5325881" y="4724083"/>
            <a:ext cx="777824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2318425" y="6150114"/>
            <a:ext cx="1959191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Collect and Split </a:t>
            </a:r>
          </a:p>
          <a:p>
            <a:pPr algn="ctr"/>
            <a:r>
              <a:rPr lang="en-US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into words</a:t>
            </a:r>
            <a:endParaRPr lang="en-US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822821" y="5465442"/>
            <a:ext cx="992579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System</a:t>
            </a:r>
            <a:endParaRPr lang="en-US" sz="20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5827847" y="4636112"/>
            <a:ext cx="1819729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Compare with </a:t>
            </a:r>
          </a:p>
          <a:p>
            <a:pPr algn="ctr"/>
            <a:r>
              <a:rPr lang="en-US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classified words</a:t>
            </a:r>
            <a:endParaRPr lang="en-US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2" name="Right Arrow 21"/>
          <p:cNvSpPr/>
          <p:nvPr/>
        </p:nvSpPr>
        <p:spPr>
          <a:xfrm>
            <a:off x="6864011" y="3173640"/>
            <a:ext cx="1171626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035" y="2567307"/>
            <a:ext cx="1466844" cy="1466844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517564" y="6488668"/>
            <a:ext cx="1765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Raw Comments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8552113" y="4034151"/>
            <a:ext cx="12442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Classified </a:t>
            </a:r>
          </a:p>
          <a:p>
            <a:r>
              <a:rPr lang="en-US" dirty="0" smtClean="0"/>
              <a:t>comments</a:t>
            </a:r>
            <a:endParaRPr lang="en-US" dirty="0"/>
          </a:p>
        </p:txBody>
      </p:sp>
      <p:pic>
        <p:nvPicPr>
          <p:cNvPr id="26" name="Content Placeholder 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1354" y="1951797"/>
            <a:ext cx="770705" cy="770705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4295022" y="2673949"/>
            <a:ext cx="912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System</a:t>
            </a:r>
            <a:endParaRPr lang="en-US" dirty="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0962" y="1987318"/>
            <a:ext cx="683049" cy="683049"/>
          </a:xfrm>
          <a:prstGeom prst="rect">
            <a:avLst/>
          </a:prstGeom>
        </p:spPr>
      </p:pic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1232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/>
      <p:bldP spid="9" grpId="0" animBg="1"/>
      <p:bldP spid="11" grpId="0"/>
      <p:bldP spid="12" grpId="0"/>
      <p:bldP spid="15" grpId="0" animBg="1"/>
      <p:bldP spid="17" grpId="0"/>
      <p:bldP spid="18" grpId="0" animBg="1"/>
      <p:bldP spid="19" grpId="0"/>
      <p:bldP spid="20" grpId="0"/>
      <p:bldP spid="21" grpId="0"/>
      <p:bldP spid="22" grpId="0" animBg="1"/>
      <p:bldP spid="24" grpId="0"/>
      <p:bldP spid="25" grpId="0"/>
      <p:bldP spid="27" grpId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Our solution</a:t>
            </a:r>
            <a:endParaRPr lang="en-US"/>
          </a:p>
        </p:txBody>
      </p:sp>
      <p:pic>
        <p:nvPicPr>
          <p:cNvPr id="10" name="Content Placeholder 7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171" y="2416040"/>
            <a:ext cx="1627200" cy="1627200"/>
          </a:xfrm>
        </p:spPr>
      </p:pic>
      <p:sp>
        <p:nvSpPr>
          <p:cNvPr id="13" name="Right Arrow 12"/>
          <p:cNvSpPr/>
          <p:nvPr/>
        </p:nvSpPr>
        <p:spPr>
          <a:xfrm>
            <a:off x="1962488" y="2924345"/>
            <a:ext cx="1595720" cy="7730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Collect</a:t>
            </a:r>
            <a:endParaRPr lang="en-GB" dirty="0"/>
          </a:p>
        </p:txBody>
      </p:sp>
      <p:sp>
        <p:nvSpPr>
          <p:cNvPr id="15" name="TextBox 14"/>
          <p:cNvSpPr txBox="1"/>
          <p:nvPr/>
        </p:nvSpPr>
        <p:spPr>
          <a:xfrm>
            <a:off x="422901" y="4118298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System</a:t>
            </a:r>
            <a:endParaRPr lang="en-GB" dirty="0"/>
          </a:p>
        </p:txBody>
      </p:sp>
      <p:sp>
        <p:nvSpPr>
          <p:cNvPr id="16" name="TextBox 15"/>
          <p:cNvSpPr txBox="1"/>
          <p:nvPr/>
        </p:nvSpPr>
        <p:spPr>
          <a:xfrm>
            <a:off x="3642783" y="4118298"/>
            <a:ext cx="2640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Laptops with comments</a:t>
            </a:r>
            <a:endParaRPr lang="en-GB" dirty="0"/>
          </a:p>
        </p:txBody>
      </p:sp>
      <p:sp>
        <p:nvSpPr>
          <p:cNvPr id="17" name="TextBox 16"/>
          <p:cNvSpPr txBox="1"/>
          <p:nvPr/>
        </p:nvSpPr>
        <p:spPr>
          <a:xfrm>
            <a:off x="8144006" y="4153198"/>
            <a:ext cx="1268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Comments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5026" y="2594636"/>
            <a:ext cx="2615895" cy="1316122"/>
          </a:xfrm>
          <a:prstGeom prst="rect">
            <a:avLst/>
          </a:prstGeom>
        </p:spPr>
      </p:pic>
      <p:sp>
        <p:nvSpPr>
          <p:cNvPr id="19" name="Right Arrow 18"/>
          <p:cNvSpPr/>
          <p:nvPr/>
        </p:nvSpPr>
        <p:spPr>
          <a:xfrm>
            <a:off x="6162260" y="2924345"/>
            <a:ext cx="1595720" cy="7730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Classify</a:t>
            </a:r>
            <a:endParaRPr lang="en-GB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0979" y="2641145"/>
            <a:ext cx="2244235" cy="1512053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942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Features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17711177"/>
              </p:ext>
            </p:extLst>
          </p:nvPr>
        </p:nvGraphicFramePr>
        <p:xfrm>
          <a:off x="458922" y="1787101"/>
          <a:ext cx="9689630" cy="46136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097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</a:t>
            </a:r>
            <a:r>
              <a:rPr lang="en-US" smtClean="0"/>
              <a:t>emonstration</a:t>
            </a:r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66463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Scenario 1: Search laptop and report comment</a:t>
            </a:r>
            <a:endParaRPr lang="en-US" sz="240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787058" y="3592418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Guest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564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</a:t>
            </a:r>
            <a:r>
              <a:rPr lang="en-US" smtClean="0"/>
              <a:t>emonstration</a:t>
            </a:r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66463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Scenario 1: Search laptop and report comment</a:t>
            </a:r>
            <a:endParaRPr lang="en-US" sz="240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3604692" y="2373319"/>
            <a:ext cx="1219099" cy="1246658"/>
            <a:chOff x="3826616" y="1780260"/>
            <a:chExt cx="1219099" cy="124665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1780260"/>
              <a:ext cx="1219099" cy="121909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2149012"/>
              <a:ext cx="877906" cy="877906"/>
            </a:xfrm>
            <a:prstGeom prst="rect">
              <a:avLst/>
            </a:prstGeom>
          </p:spPr>
        </p:pic>
      </p:grpSp>
      <p:sp>
        <p:nvSpPr>
          <p:cNvPr id="12" name="Right Arrow 11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Search</a:t>
            </a:r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787058" y="3592418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Guest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013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</a:t>
            </a:r>
            <a:r>
              <a:rPr lang="en-US" smtClean="0"/>
              <a:t>emonstration</a:t>
            </a:r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66463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Scenario 1: Search laptop and report comment</a:t>
            </a:r>
            <a:endParaRPr lang="en-US" sz="240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3604692" y="2373319"/>
            <a:ext cx="1219099" cy="1246658"/>
            <a:chOff x="3826616" y="1780260"/>
            <a:chExt cx="1219099" cy="124665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1780260"/>
              <a:ext cx="1219099" cy="121909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2149012"/>
              <a:ext cx="877906" cy="877906"/>
            </a:xfrm>
            <a:prstGeom prst="rect">
              <a:avLst/>
            </a:prstGeom>
          </p:spPr>
        </p:pic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1859" y="2370304"/>
            <a:ext cx="2244235" cy="1512053"/>
          </a:xfrm>
          <a:prstGeom prst="rect">
            <a:avLst/>
          </a:prstGeom>
        </p:spPr>
      </p:pic>
      <p:sp>
        <p:nvSpPr>
          <p:cNvPr id="12" name="Right Arrow 11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Search</a:t>
            </a:r>
            <a:endParaRPr lang="en-US"/>
          </a:p>
        </p:txBody>
      </p:sp>
      <p:sp>
        <p:nvSpPr>
          <p:cNvPr id="13" name="Right Arrow 12"/>
          <p:cNvSpPr/>
          <p:nvPr/>
        </p:nvSpPr>
        <p:spPr>
          <a:xfrm>
            <a:off x="5009323" y="2742070"/>
            <a:ext cx="1997004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Read comments</a:t>
            </a:r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787058" y="3592418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Guest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262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</a:t>
            </a:r>
            <a:r>
              <a:rPr lang="en-US" smtClean="0"/>
              <a:t>emonstration</a:t>
            </a:r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66463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Scenario 1: Search laptop and report comment</a:t>
            </a:r>
            <a:endParaRPr lang="en-US" sz="240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3604692" y="2373319"/>
            <a:ext cx="1219099" cy="1246658"/>
            <a:chOff x="3826616" y="1780260"/>
            <a:chExt cx="1219099" cy="124665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1780260"/>
              <a:ext cx="1219099" cy="121909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2149012"/>
              <a:ext cx="877906" cy="877906"/>
            </a:xfrm>
            <a:prstGeom prst="rect">
              <a:avLst/>
            </a:prstGeom>
          </p:spPr>
        </p:pic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8546" y="5242783"/>
            <a:ext cx="2157781" cy="145380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1859" y="2370304"/>
            <a:ext cx="2244235" cy="1512053"/>
          </a:xfrm>
          <a:prstGeom prst="rect">
            <a:avLst/>
          </a:prstGeom>
        </p:spPr>
      </p:pic>
      <p:sp>
        <p:nvSpPr>
          <p:cNvPr id="12" name="Right Arrow 11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Search</a:t>
            </a:r>
            <a:endParaRPr lang="en-US"/>
          </a:p>
        </p:txBody>
      </p:sp>
      <p:sp>
        <p:nvSpPr>
          <p:cNvPr id="13" name="Right Arrow 12"/>
          <p:cNvSpPr/>
          <p:nvPr/>
        </p:nvSpPr>
        <p:spPr>
          <a:xfrm>
            <a:off x="5009323" y="2742070"/>
            <a:ext cx="1997004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Read comments</a:t>
            </a:r>
            <a:endParaRPr lang="en-US"/>
          </a:p>
        </p:txBody>
      </p:sp>
      <p:sp>
        <p:nvSpPr>
          <p:cNvPr id="14" name="Right Arrow 13"/>
          <p:cNvSpPr/>
          <p:nvPr/>
        </p:nvSpPr>
        <p:spPr>
          <a:xfrm rot="8740343" flipV="1">
            <a:off x="6618026" y="4125529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Report</a:t>
            </a:r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8075" y="4555820"/>
            <a:ext cx="1133518" cy="1133518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787058" y="3592418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Guest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33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</a:t>
            </a:r>
            <a:r>
              <a:rPr lang="en-US" smtClean="0"/>
              <a:t>emonstration</a:t>
            </a:r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66463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Scenario 1: Search laptop and report comment</a:t>
            </a:r>
            <a:endParaRPr lang="en-US" sz="240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3604692" y="2373319"/>
            <a:ext cx="1219099" cy="1246658"/>
            <a:chOff x="3826616" y="1780260"/>
            <a:chExt cx="1219099" cy="124665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1780260"/>
              <a:ext cx="1219099" cy="121909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2149012"/>
              <a:ext cx="877906" cy="877906"/>
            </a:xfrm>
            <a:prstGeom prst="rect">
              <a:avLst/>
            </a:prstGeom>
          </p:spPr>
        </p:pic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8546" y="5242783"/>
            <a:ext cx="2157781" cy="145380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1859" y="2370304"/>
            <a:ext cx="2244235" cy="1512053"/>
          </a:xfrm>
          <a:prstGeom prst="rect">
            <a:avLst/>
          </a:prstGeom>
        </p:spPr>
      </p:pic>
      <p:sp>
        <p:nvSpPr>
          <p:cNvPr id="12" name="Right Arrow 11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Search</a:t>
            </a:r>
            <a:endParaRPr lang="en-US"/>
          </a:p>
        </p:txBody>
      </p:sp>
      <p:sp>
        <p:nvSpPr>
          <p:cNvPr id="13" name="Right Arrow 12"/>
          <p:cNvSpPr/>
          <p:nvPr/>
        </p:nvSpPr>
        <p:spPr>
          <a:xfrm>
            <a:off x="5009323" y="2742070"/>
            <a:ext cx="1997004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Read comments</a:t>
            </a:r>
            <a:endParaRPr lang="en-US"/>
          </a:p>
        </p:txBody>
      </p:sp>
      <p:sp>
        <p:nvSpPr>
          <p:cNvPr id="14" name="Right Arrow 13"/>
          <p:cNvSpPr/>
          <p:nvPr/>
        </p:nvSpPr>
        <p:spPr>
          <a:xfrm rot="8740343" flipV="1">
            <a:off x="6618026" y="4125529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Report</a:t>
            </a:r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8075" y="4555820"/>
            <a:ext cx="1133518" cy="113351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5242783"/>
            <a:ext cx="997227" cy="997227"/>
          </a:xfrm>
          <a:prstGeom prst="rect">
            <a:avLst/>
          </a:prstGeom>
        </p:spPr>
      </p:pic>
      <p:sp>
        <p:nvSpPr>
          <p:cNvPr id="18" name="Right Arrow 17"/>
          <p:cNvSpPr/>
          <p:nvPr/>
        </p:nvSpPr>
        <p:spPr>
          <a:xfrm>
            <a:off x="2555875" y="5417809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Handle</a:t>
            </a:r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787058" y="3592418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Guest</a:t>
            </a:r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841145" y="6240010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Staff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860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Search and parse recommended product automatically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9176" y="4345768"/>
            <a:ext cx="1997765" cy="66925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3999" y="3329620"/>
            <a:ext cx="1166491" cy="80342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864" y="2703047"/>
            <a:ext cx="2221887" cy="649813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497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1663</TotalTime>
  <Words>2936</Words>
  <Application>Microsoft Office PowerPoint</Application>
  <PresentationFormat>Widescreen</PresentationFormat>
  <Paragraphs>1060</Paragraphs>
  <Slides>131</Slides>
  <Notes>131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131</vt:i4>
      </vt:variant>
    </vt:vector>
  </HeadingPairs>
  <TitlesOfParts>
    <vt:vector size="140" baseType="lpstr">
      <vt:lpstr>SimSun</vt:lpstr>
      <vt:lpstr>Arial</vt:lpstr>
      <vt:lpstr>Calibri</vt:lpstr>
      <vt:lpstr>Cambria</vt:lpstr>
      <vt:lpstr>Cambria Math</vt:lpstr>
      <vt:lpstr>Times New Roman</vt:lpstr>
      <vt:lpstr>Trebuchet MS</vt:lpstr>
      <vt:lpstr>Wingdings 3</vt:lpstr>
      <vt:lpstr>Facet</vt:lpstr>
      <vt:lpstr>Laptop Reviews</vt:lpstr>
      <vt:lpstr>Team member</vt:lpstr>
      <vt:lpstr>Outline</vt:lpstr>
      <vt:lpstr>Scenario problem</vt:lpstr>
      <vt:lpstr>Scenario problem</vt:lpstr>
      <vt:lpstr>Scenario problem</vt:lpstr>
      <vt:lpstr>Scenario problem</vt:lpstr>
      <vt:lpstr>Scenario problem</vt:lpstr>
      <vt:lpstr>Scenario problem</vt:lpstr>
      <vt:lpstr>Our Solution</vt:lpstr>
      <vt:lpstr>Our solution</vt:lpstr>
      <vt:lpstr>Our solution</vt:lpstr>
      <vt:lpstr>Our solution</vt:lpstr>
      <vt:lpstr>Our solution Step 1: Find trusted website</vt:lpstr>
      <vt:lpstr>Our idea: Collect data </vt:lpstr>
      <vt:lpstr>Our solution Step 1: Find trusted website</vt:lpstr>
      <vt:lpstr>PowerPoint Presentation</vt:lpstr>
      <vt:lpstr>Collect data by parsing </vt:lpstr>
      <vt:lpstr>Collect data by parsing </vt:lpstr>
      <vt:lpstr>Collect data by parsing </vt:lpstr>
      <vt:lpstr>Collect data by parsing </vt:lpstr>
      <vt:lpstr>Collect data by parsing </vt:lpstr>
      <vt:lpstr>Collect data by parsing </vt:lpstr>
      <vt:lpstr>Collect data by parsing </vt:lpstr>
      <vt:lpstr>Collect data by parsing </vt:lpstr>
      <vt:lpstr>Collect data by parsing</vt:lpstr>
      <vt:lpstr>Collect data by parsing</vt:lpstr>
      <vt:lpstr>Collect data by parsing</vt:lpstr>
      <vt:lpstr>Collect data by parsing</vt:lpstr>
      <vt:lpstr>Collect data by parsing</vt:lpstr>
      <vt:lpstr>PowerPoint Presentation</vt:lpstr>
      <vt:lpstr>Collect data by parsing</vt:lpstr>
      <vt:lpstr>Collect data by parsing</vt:lpstr>
      <vt:lpstr>Collect data by parsing</vt:lpstr>
      <vt:lpstr>Collect data by parsing</vt:lpstr>
      <vt:lpstr>Collect data by parsing</vt:lpstr>
      <vt:lpstr>Step 1, 2 &amp; 3: Get parent node, stop when meeting “html” or “id” node</vt:lpstr>
      <vt:lpstr>Step 1, 2 &amp; 3: Get parent node, stop when meeting “html” or “id” node</vt:lpstr>
      <vt:lpstr>Step 1, 2 &amp; 3: Get parent node, stop when meeting “html” or “id” node</vt:lpstr>
      <vt:lpstr>Step 1, 2 &amp; 3: Get parent node, stop when meeting “html” or “id” node</vt:lpstr>
      <vt:lpstr>Step 1, 2 &amp; 3: Get parent node, stop when meeting “html” or “id” node</vt:lpstr>
      <vt:lpstr>Step 1, 2 &amp; 3: Get parent node, stop when meeting “html” or “id” node</vt:lpstr>
      <vt:lpstr>Step 1, 2 &amp; 3: Get parent node, stop when meeting “html” or “id” node</vt:lpstr>
      <vt:lpstr>Step 4&amp;5: Take xPath and Get data</vt:lpstr>
      <vt:lpstr>Step 4&amp;5: Take xPath and Get data</vt:lpstr>
      <vt:lpstr>Step 4&amp;5: Take xPath and Get data</vt:lpstr>
      <vt:lpstr>Step 4&amp;5: Take xPath and Get data</vt:lpstr>
      <vt:lpstr>Step 4&amp;5: Take xPath and Get data</vt:lpstr>
      <vt:lpstr>Step 4&amp;5: Take xPath and Get data</vt:lpstr>
      <vt:lpstr>Collect data by parsing </vt:lpstr>
      <vt:lpstr>Collect data by parsing</vt:lpstr>
      <vt:lpstr>Collect data by parsing</vt:lpstr>
      <vt:lpstr>Collect data by parsing</vt:lpstr>
      <vt:lpstr>Collect data by parsing</vt:lpstr>
      <vt:lpstr>Collect data by parsing</vt:lpstr>
      <vt:lpstr>Detect Duplicated Product String Comparision</vt:lpstr>
      <vt:lpstr>Detect Duplicated Product String Comparision</vt:lpstr>
      <vt:lpstr>Detect Duplicated Product String Comparision</vt:lpstr>
      <vt:lpstr>Detect Duplicated Product String Comparision</vt:lpstr>
      <vt:lpstr>Detect Duplicated Product String Comparision</vt:lpstr>
      <vt:lpstr>Detect Duplicated Product String Comparision</vt:lpstr>
      <vt:lpstr>Detect Duplicated Product String Comparision</vt:lpstr>
      <vt:lpstr>Detect Duplicated Product String Comparision</vt:lpstr>
      <vt:lpstr>Detect Duplicated Product</vt:lpstr>
      <vt:lpstr>Detect Duplicated Product</vt:lpstr>
      <vt:lpstr>Detect Duplicated Product</vt:lpstr>
      <vt:lpstr>Detect Duplicated Product</vt:lpstr>
      <vt:lpstr>Detect Duplicated Product</vt:lpstr>
      <vt:lpstr>Detect Duplicated Product</vt:lpstr>
      <vt:lpstr>Detect Duplicated Product</vt:lpstr>
      <vt:lpstr>Handle Duplicated Product</vt:lpstr>
      <vt:lpstr>Handle Duplicated Product</vt:lpstr>
      <vt:lpstr>Handle Duplicated Product</vt:lpstr>
      <vt:lpstr>Handle Duplicated Product</vt:lpstr>
      <vt:lpstr>Handle Duplicated Product</vt:lpstr>
      <vt:lpstr>Handle Duplicated Product</vt:lpstr>
      <vt:lpstr>Handle Duplicated Product</vt:lpstr>
      <vt:lpstr>Analyzing Comment</vt:lpstr>
      <vt:lpstr>Analyzing Comment</vt:lpstr>
      <vt:lpstr>Analyzing Comment</vt:lpstr>
      <vt:lpstr>PowerPoint Presentation</vt:lpstr>
      <vt:lpstr>PowerPoint Presentation</vt:lpstr>
      <vt:lpstr>PowerPoint Presentation</vt:lpstr>
      <vt:lpstr>PowerPoint Presentation</vt:lpstr>
      <vt:lpstr>Analyzing Comment</vt:lpstr>
      <vt:lpstr>PowerPoint Presentation</vt:lpstr>
      <vt:lpstr>Analyzing Comment</vt:lpstr>
      <vt:lpstr>Analyzing Comment</vt:lpstr>
      <vt:lpstr>Analyzing Comment</vt:lpstr>
      <vt:lpstr>PowerPoint Presentation</vt:lpstr>
      <vt:lpstr>Analyzing Comment</vt:lpstr>
      <vt:lpstr>Our solution</vt:lpstr>
      <vt:lpstr>Features</vt:lpstr>
      <vt:lpstr>Demonstration</vt:lpstr>
      <vt:lpstr>Demonstration</vt:lpstr>
      <vt:lpstr>Demonstration</vt:lpstr>
      <vt:lpstr>Demonstration</vt:lpstr>
      <vt:lpstr>Demonstration</vt:lpstr>
      <vt:lpstr>Search and parse recommended product automatically</vt:lpstr>
      <vt:lpstr>Search and parse recommended product automatically</vt:lpstr>
      <vt:lpstr>Search and parse recommended product automatically</vt:lpstr>
      <vt:lpstr>Search and parse recommended product automatically</vt:lpstr>
      <vt:lpstr>Search and parse recommended product automatically</vt:lpstr>
      <vt:lpstr>Search and parse recommended product automatically</vt:lpstr>
      <vt:lpstr>Search and parse recommended product automatically</vt:lpstr>
      <vt:lpstr>Search and parse recommended product automatically</vt:lpstr>
      <vt:lpstr>Demonstration</vt:lpstr>
      <vt:lpstr>Demonstration</vt:lpstr>
      <vt:lpstr>Demonstration</vt:lpstr>
      <vt:lpstr>Demonstration</vt:lpstr>
      <vt:lpstr>Demonstration</vt:lpstr>
      <vt:lpstr>Demonstration</vt:lpstr>
      <vt:lpstr>Demonstration</vt:lpstr>
      <vt:lpstr>Demonstration</vt:lpstr>
      <vt:lpstr>Mobile Application</vt:lpstr>
      <vt:lpstr>Mobile Application</vt:lpstr>
      <vt:lpstr>Mobile Application</vt:lpstr>
      <vt:lpstr>Mobile Application</vt:lpstr>
      <vt:lpstr>Mobile Application</vt:lpstr>
      <vt:lpstr>Demonstration</vt:lpstr>
      <vt:lpstr>Demonstration</vt:lpstr>
      <vt:lpstr>Demonstration</vt:lpstr>
      <vt:lpstr>Demonstration</vt:lpstr>
      <vt:lpstr>Demonstration</vt:lpstr>
      <vt:lpstr>Demonstration</vt:lpstr>
      <vt:lpstr>Features that haven’t shown?</vt:lpstr>
      <vt:lpstr>Advantages AND Disadvantages</vt:lpstr>
      <vt:lpstr>Advantages AND Disadvantages</vt:lpstr>
      <vt:lpstr>Future plans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Laptop Reviews</dc:title>
  <dc:creator>Chau Vo</dc:creator>
  <cp:lastModifiedBy>Toan Dinh</cp:lastModifiedBy>
  <cp:revision>138</cp:revision>
  <dcterms:created xsi:type="dcterms:W3CDTF">2015-08-07T13:34:27Z</dcterms:created>
  <dcterms:modified xsi:type="dcterms:W3CDTF">2015-08-19T10:16:49Z</dcterms:modified>
</cp:coreProperties>
</file>